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5" r:id="rId2"/>
    <p:sldId id="272" r:id="rId3"/>
    <p:sldId id="266" r:id="rId4"/>
    <p:sldId id="269" r:id="rId5"/>
    <p:sldId id="273" r:id="rId6"/>
    <p:sldId id="258" r:id="rId7"/>
    <p:sldId id="261" r:id="rId8"/>
    <p:sldId id="275" r:id="rId9"/>
    <p:sldId id="274" r:id="rId10"/>
    <p:sldId id="267" r:id="rId11"/>
    <p:sldId id="289" r:id="rId12"/>
    <p:sldId id="276" r:id="rId13"/>
    <p:sldId id="277" r:id="rId14"/>
    <p:sldId id="286" r:id="rId15"/>
    <p:sldId id="279" r:id="rId16"/>
    <p:sldId id="271" r:id="rId17"/>
    <p:sldId id="280" r:id="rId18"/>
    <p:sldId id="281" r:id="rId19"/>
    <p:sldId id="282" r:id="rId20"/>
    <p:sldId id="283" r:id="rId21"/>
    <p:sldId id="284" r:id="rId22"/>
    <p:sldId id="285" r:id="rId23"/>
    <p:sldId id="291" r:id="rId24"/>
    <p:sldId id="290" r:id="rId25"/>
    <p:sldId id="257" r:id="rId26"/>
    <p:sldId id="295" r:id="rId27"/>
    <p:sldId id="296" r:id="rId28"/>
    <p:sldId id="297" r:id="rId29"/>
    <p:sldId id="298" r:id="rId30"/>
    <p:sldId id="299" r:id="rId31"/>
    <p:sldId id="301" r:id="rId32"/>
    <p:sldId id="300" r:id="rId33"/>
  </p:sldIdLst>
  <p:sldSz cx="9144000" cy="6858000" type="screen4x3"/>
  <p:notesSz cx="7077075" cy="89550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6600"/>
    <a:srgbClr val="CC3300"/>
    <a:srgbClr val="000000"/>
    <a:srgbClr val="FF4791"/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660"/>
  </p:normalViewPr>
  <p:slideViewPr>
    <p:cSldViewPr>
      <p:cViewPr>
        <p:scale>
          <a:sx n="50" d="100"/>
          <a:sy n="50" d="100"/>
        </p:scale>
        <p:origin x="-54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74080"/>
        <c:axId val="28575616"/>
      </c:lineChart>
      <c:catAx>
        <c:axId val="28574080"/>
        <c:scaling>
          <c:orientation val="minMax"/>
        </c:scaling>
        <c:delete val="0"/>
        <c:axPos val="b"/>
        <c:majorTickMark val="out"/>
        <c:minorTickMark val="none"/>
        <c:tickLblPos val="nextTo"/>
        <c:crossAx val="28575616"/>
        <c:crosses val="autoZero"/>
        <c:auto val="1"/>
        <c:lblAlgn val="ctr"/>
        <c:lblOffset val="100"/>
        <c:noMultiLvlLbl val="0"/>
      </c:catAx>
      <c:valAx>
        <c:axId val="285756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8574080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Casos Dengue</c:v>
                </c:pt>
              </c:strCache>
            </c:strRef>
          </c:tx>
          <c:cat>
            <c:numRef>
              <c:f>Hoja1!$A$2:$A$5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4953</c:v>
                </c:pt>
                <c:pt idx="1">
                  <c:v>1172</c:v>
                </c:pt>
                <c:pt idx="2">
                  <c:v>175</c:v>
                </c:pt>
                <c:pt idx="3">
                  <c:v>560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95712"/>
        <c:axId val="28597248"/>
      </c:lineChart>
      <c:catAx>
        <c:axId val="2859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597248"/>
        <c:crosses val="autoZero"/>
        <c:auto val="1"/>
        <c:lblAlgn val="ctr"/>
        <c:lblOffset val="100"/>
        <c:noMultiLvlLbl val="0"/>
      </c:catAx>
      <c:valAx>
        <c:axId val="28597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595712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838981-FF4B-4C30-BF83-F1AA691272D2}" type="doc">
      <dgm:prSet loTypeId="urn:microsoft.com/office/officeart/2005/8/layout/process2" loCatId="process" qsTypeId="urn:microsoft.com/office/officeart/2005/8/quickstyle/simple1" qsCatId="simple" csTypeId="urn:microsoft.com/office/officeart/2005/8/colors/colorful1#1" csCatId="colorful" phldr="1"/>
      <dgm:spPr/>
    </dgm:pt>
    <dgm:pt modelId="{A1FE395E-E702-426D-BDB2-7C3A544F6C7D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1" dirty="0" err="1" smtClean="0"/>
            <a:t>Descacharrización</a:t>
          </a:r>
          <a:r>
            <a:rPr lang="es-ES" sz="2400" b="1" dirty="0" smtClean="0"/>
            <a:t> y Concientización </a:t>
          </a:r>
          <a:endParaRPr lang="es-ES" sz="2400" dirty="0" smtClean="0"/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dirty="0"/>
        </a:p>
      </dgm:t>
    </dgm:pt>
    <dgm:pt modelId="{78B7DAE9-A6E1-437E-B505-0F9013CBF6E5}" type="parTrans" cxnId="{752F3A01-A282-4C30-AA28-557609EB29A2}">
      <dgm:prSet/>
      <dgm:spPr/>
      <dgm:t>
        <a:bodyPr/>
        <a:lstStyle/>
        <a:p>
          <a:endParaRPr lang="es-ES"/>
        </a:p>
      </dgm:t>
    </dgm:pt>
    <dgm:pt modelId="{B015828C-B042-4798-8005-170DB24D0BA7}" type="sibTrans" cxnId="{752F3A01-A282-4C30-AA28-557609EB29A2}">
      <dgm:prSet/>
      <dgm:spPr/>
      <dgm:t>
        <a:bodyPr/>
        <a:lstStyle/>
        <a:p>
          <a:endParaRPr lang="es-ES"/>
        </a:p>
      </dgm:t>
    </dgm:pt>
    <dgm:pt modelId="{E0B4DAFF-07BC-4E3B-AC04-4BD170E32FA5}">
      <dgm:prSet phldrT="[Texto]" custT="1"/>
      <dgm:spPr/>
      <dgm:t>
        <a:bodyPr/>
        <a:lstStyle/>
        <a:p>
          <a:r>
            <a:rPr lang="es-ES" sz="2400" b="1" dirty="0" smtClean="0"/>
            <a:t>Eliminando sus criaderos</a:t>
          </a:r>
          <a:endParaRPr lang="es-ES" sz="2400" dirty="0"/>
        </a:p>
      </dgm:t>
    </dgm:pt>
    <dgm:pt modelId="{46B32A2F-6F92-4D71-8ED0-E27BCC8B2E2C}" type="parTrans" cxnId="{48CE2958-805D-44A7-8254-E44F1B87017D}">
      <dgm:prSet/>
      <dgm:spPr/>
      <dgm:t>
        <a:bodyPr/>
        <a:lstStyle/>
        <a:p>
          <a:endParaRPr lang="es-ES"/>
        </a:p>
      </dgm:t>
    </dgm:pt>
    <dgm:pt modelId="{24A511AC-92B7-4582-BC19-4C8B7D43E813}" type="sibTrans" cxnId="{48CE2958-805D-44A7-8254-E44F1B87017D}">
      <dgm:prSet/>
      <dgm:spPr/>
      <dgm:t>
        <a:bodyPr/>
        <a:lstStyle/>
        <a:p>
          <a:endParaRPr lang="es-ES"/>
        </a:p>
      </dgm:t>
    </dgm:pt>
    <dgm:pt modelId="{985604E4-DCC9-454A-B409-EEF05D770613}">
      <dgm:prSet phldrT="[Texto]" custT="1"/>
      <dgm:spPr/>
      <dgm:t>
        <a:bodyPr/>
        <a:lstStyle/>
        <a:p>
          <a:r>
            <a:rPr lang="es-ES" sz="2400" b="1" dirty="0" smtClean="0"/>
            <a:t>Eliminar mosquito </a:t>
          </a:r>
          <a:endParaRPr lang="es-ES" sz="2400" dirty="0"/>
        </a:p>
      </dgm:t>
    </dgm:pt>
    <dgm:pt modelId="{CAFB2EFF-C91C-4378-95BE-449DBE487C72}" type="parTrans" cxnId="{000F44EB-37FD-4831-BE6B-2E07E20FD41B}">
      <dgm:prSet/>
      <dgm:spPr/>
      <dgm:t>
        <a:bodyPr/>
        <a:lstStyle/>
        <a:p>
          <a:endParaRPr lang="es-ES"/>
        </a:p>
      </dgm:t>
    </dgm:pt>
    <dgm:pt modelId="{5D1944D9-5F78-4157-B295-01E42EA0DED5}" type="sibTrans" cxnId="{000F44EB-37FD-4831-BE6B-2E07E20FD41B}">
      <dgm:prSet/>
      <dgm:spPr/>
      <dgm:t>
        <a:bodyPr/>
        <a:lstStyle/>
        <a:p>
          <a:endParaRPr lang="es-ES"/>
        </a:p>
      </dgm:t>
    </dgm:pt>
    <dgm:pt modelId="{008B2188-BAE7-4C3D-840B-256B5C57D1E7}" type="pres">
      <dgm:prSet presAssocID="{B7838981-FF4B-4C30-BF83-F1AA691272D2}" presName="linearFlow" presStyleCnt="0">
        <dgm:presLayoutVars>
          <dgm:resizeHandles val="exact"/>
        </dgm:presLayoutVars>
      </dgm:prSet>
      <dgm:spPr/>
    </dgm:pt>
    <dgm:pt modelId="{C649490B-7570-414F-9096-92A7C0958C93}" type="pres">
      <dgm:prSet presAssocID="{A1FE395E-E702-426D-BDB2-7C3A544F6C7D}" presName="node" presStyleLbl="node1" presStyleIdx="0" presStyleCnt="3" custScaleX="1575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C0EBA0-0373-4C65-8D8E-8DD11811AE01}" type="pres">
      <dgm:prSet presAssocID="{B015828C-B042-4798-8005-170DB24D0BA7}" presName="sibTrans" presStyleLbl="sibTrans2D1" presStyleIdx="0" presStyleCnt="2"/>
      <dgm:spPr/>
      <dgm:t>
        <a:bodyPr/>
        <a:lstStyle/>
        <a:p>
          <a:endParaRPr lang="es-ES"/>
        </a:p>
      </dgm:t>
    </dgm:pt>
    <dgm:pt modelId="{F4E85AB8-9756-49EB-9372-32FEAB0D58B0}" type="pres">
      <dgm:prSet presAssocID="{B015828C-B042-4798-8005-170DB24D0BA7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E7084F9D-936F-4042-9AC5-47A68C38484D}" type="pres">
      <dgm:prSet presAssocID="{E0B4DAFF-07BC-4E3B-AC04-4BD170E32FA5}" presName="node" presStyleLbl="node1" presStyleIdx="1" presStyleCnt="3" custScaleX="1575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21B17C-51F7-4D8C-B0A8-5FB9EC4028D6}" type="pres">
      <dgm:prSet presAssocID="{24A511AC-92B7-4582-BC19-4C8B7D43E81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2DAEAC48-C697-47D7-95E4-61FD90E91E62}" type="pres">
      <dgm:prSet presAssocID="{24A511AC-92B7-4582-BC19-4C8B7D43E813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6F9C10F9-EED2-43C7-95EE-E8B6C6E1EB06}" type="pres">
      <dgm:prSet presAssocID="{985604E4-DCC9-454A-B409-EEF05D770613}" presName="node" presStyleLbl="node1" presStyleIdx="2" presStyleCnt="3" custScaleX="1575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CD937F-8717-4AFB-ACFE-12EBA716B56A}" type="presOf" srcId="{24A511AC-92B7-4582-BC19-4C8B7D43E813}" destId="{AB21B17C-51F7-4D8C-B0A8-5FB9EC4028D6}" srcOrd="0" destOrd="0" presId="urn:microsoft.com/office/officeart/2005/8/layout/process2"/>
    <dgm:cxn modelId="{93591610-67F7-46AE-950F-ABA2FF5C6381}" type="presOf" srcId="{24A511AC-92B7-4582-BC19-4C8B7D43E813}" destId="{2DAEAC48-C697-47D7-95E4-61FD90E91E62}" srcOrd="1" destOrd="0" presId="urn:microsoft.com/office/officeart/2005/8/layout/process2"/>
    <dgm:cxn modelId="{E3032E9C-0FAB-4706-8137-A7E5E66254E5}" type="presOf" srcId="{B015828C-B042-4798-8005-170DB24D0BA7}" destId="{F4E85AB8-9756-49EB-9372-32FEAB0D58B0}" srcOrd="1" destOrd="0" presId="urn:microsoft.com/office/officeart/2005/8/layout/process2"/>
    <dgm:cxn modelId="{5B295242-FD18-462F-A0F7-D614BBC89633}" type="presOf" srcId="{E0B4DAFF-07BC-4E3B-AC04-4BD170E32FA5}" destId="{E7084F9D-936F-4042-9AC5-47A68C38484D}" srcOrd="0" destOrd="0" presId="urn:microsoft.com/office/officeart/2005/8/layout/process2"/>
    <dgm:cxn modelId="{A55B10C6-84D0-4AF5-8F76-BBE73BE46BEF}" type="presOf" srcId="{B015828C-B042-4798-8005-170DB24D0BA7}" destId="{88C0EBA0-0373-4C65-8D8E-8DD11811AE01}" srcOrd="0" destOrd="0" presId="urn:microsoft.com/office/officeart/2005/8/layout/process2"/>
    <dgm:cxn modelId="{8F4500A6-6FCE-4AA3-96CE-344217587632}" type="presOf" srcId="{A1FE395E-E702-426D-BDB2-7C3A544F6C7D}" destId="{C649490B-7570-414F-9096-92A7C0958C93}" srcOrd="0" destOrd="0" presId="urn:microsoft.com/office/officeart/2005/8/layout/process2"/>
    <dgm:cxn modelId="{000F44EB-37FD-4831-BE6B-2E07E20FD41B}" srcId="{B7838981-FF4B-4C30-BF83-F1AA691272D2}" destId="{985604E4-DCC9-454A-B409-EEF05D770613}" srcOrd="2" destOrd="0" parTransId="{CAFB2EFF-C91C-4378-95BE-449DBE487C72}" sibTransId="{5D1944D9-5F78-4157-B295-01E42EA0DED5}"/>
    <dgm:cxn modelId="{9AA4BB78-E3A3-434D-8A19-7EBD788F1E89}" type="presOf" srcId="{985604E4-DCC9-454A-B409-EEF05D770613}" destId="{6F9C10F9-EED2-43C7-95EE-E8B6C6E1EB06}" srcOrd="0" destOrd="0" presId="urn:microsoft.com/office/officeart/2005/8/layout/process2"/>
    <dgm:cxn modelId="{FF3F88A1-C026-4270-A2D8-C6C01DCAB62A}" type="presOf" srcId="{B7838981-FF4B-4C30-BF83-F1AA691272D2}" destId="{008B2188-BAE7-4C3D-840B-256B5C57D1E7}" srcOrd="0" destOrd="0" presId="urn:microsoft.com/office/officeart/2005/8/layout/process2"/>
    <dgm:cxn modelId="{48CE2958-805D-44A7-8254-E44F1B87017D}" srcId="{B7838981-FF4B-4C30-BF83-F1AA691272D2}" destId="{E0B4DAFF-07BC-4E3B-AC04-4BD170E32FA5}" srcOrd="1" destOrd="0" parTransId="{46B32A2F-6F92-4D71-8ED0-E27BCC8B2E2C}" sibTransId="{24A511AC-92B7-4582-BC19-4C8B7D43E813}"/>
    <dgm:cxn modelId="{752F3A01-A282-4C30-AA28-557609EB29A2}" srcId="{B7838981-FF4B-4C30-BF83-F1AA691272D2}" destId="{A1FE395E-E702-426D-BDB2-7C3A544F6C7D}" srcOrd="0" destOrd="0" parTransId="{78B7DAE9-A6E1-437E-B505-0F9013CBF6E5}" sibTransId="{B015828C-B042-4798-8005-170DB24D0BA7}"/>
    <dgm:cxn modelId="{CC1BA72B-FE85-4A5A-B5D6-3D07D27F7147}" type="presParOf" srcId="{008B2188-BAE7-4C3D-840B-256B5C57D1E7}" destId="{C649490B-7570-414F-9096-92A7C0958C93}" srcOrd="0" destOrd="0" presId="urn:microsoft.com/office/officeart/2005/8/layout/process2"/>
    <dgm:cxn modelId="{4D416EC9-1BD8-49AA-B712-5048C7F76C11}" type="presParOf" srcId="{008B2188-BAE7-4C3D-840B-256B5C57D1E7}" destId="{88C0EBA0-0373-4C65-8D8E-8DD11811AE01}" srcOrd="1" destOrd="0" presId="urn:microsoft.com/office/officeart/2005/8/layout/process2"/>
    <dgm:cxn modelId="{3D94A32D-9828-4E29-B3FB-C59EDCA7D0ED}" type="presParOf" srcId="{88C0EBA0-0373-4C65-8D8E-8DD11811AE01}" destId="{F4E85AB8-9756-49EB-9372-32FEAB0D58B0}" srcOrd="0" destOrd="0" presId="urn:microsoft.com/office/officeart/2005/8/layout/process2"/>
    <dgm:cxn modelId="{43EE9716-1C1A-4623-BD0B-F0726191C440}" type="presParOf" srcId="{008B2188-BAE7-4C3D-840B-256B5C57D1E7}" destId="{E7084F9D-936F-4042-9AC5-47A68C38484D}" srcOrd="2" destOrd="0" presId="urn:microsoft.com/office/officeart/2005/8/layout/process2"/>
    <dgm:cxn modelId="{54CF129B-A95D-4527-BA6F-2B3821066ACF}" type="presParOf" srcId="{008B2188-BAE7-4C3D-840B-256B5C57D1E7}" destId="{AB21B17C-51F7-4D8C-B0A8-5FB9EC4028D6}" srcOrd="3" destOrd="0" presId="urn:microsoft.com/office/officeart/2005/8/layout/process2"/>
    <dgm:cxn modelId="{E3D36639-E5B0-4B05-A0A8-E12173277400}" type="presParOf" srcId="{AB21B17C-51F7-4D8C-B0A8-5FB9EC4028D6}" destId="{2DAEAC48-C697-47D7-95E4-61FD90E91E62}" srcOrd="0" destOrd="0" presId="urn:microsoft.com/office/officeart/2005/8/layout/process2"/>
    <dgm:cxn modelId="{271FC9EE-A2ED-442F-AE91-501FDB6C82E1}" type="presParOf" srcId="{008B2188-BAE7-4C3D-840B-256B5C57D1E7}" destId="{6F9C10F9-EED2-43C7-95EE-E8B6C6E1EB0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523BDD-84DD-4E1F-BE2C-73347F312925}" type="doc">
      <dgm:prSet loTypeId="urn:microsoft.com/office/officeart/2005/8/layout/vProcess5" loCatId="process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es-ES"/>
        </a:p>
      </dgm:t>
    </dgm:pt>
    <dgm:pt modelId="{0A40170E-D298-476F-8AA0-0D1B07C21C32}">
      <dgm:prSet phldrT="[Texto]" custT="1"/>
      <dgm:spPr/>
      <dgm:t>
        <a:bodyPr/>
        <a:lstStyle/>
        <a:p>
          <a:pPr algn="l"/>
          <a:r>
            <a:rPr lang="es-ES" sz="3600" b="1" dirty="0" smtClean="0"/>
            <a:t>3   </a:t>
          </a:r>
          <a:r>
            <a:rPr lang="es-ES" sz="1800" b="1" dirty="0" smtClean="0"/>
            <a:t> Y  </a:t>
          </a:r>
          <a:r>
            <a:rPr lang="es-ES" sz="1800" b="1" dirty="0" err="1" smtClean="0"/>
            <a:t>despues</a:t>
          </a:r>
          <a:r>
            <a:rPr lang="es-ES" sz="1800" b="1" dirty="0" smtClean="0"/>
            <a:t> </a:t>
          </a:r>
          <a:r>
            <a:rPr lang="es-ES" sz="1800" b="1" dirty="0" smtClean="0"/>
            <a:t>….. A cumplir!!! </a:t>
          </a:r>
        </a:p>
        <a:p>
          <a:pPr algn="l"/>
          <a:r>
            <a:rPr lang="es-ES" sz="1800" b="1" dirty="0" smtClean="0"/>
            <a:t> El DIF Municipal a cargo de la Sra. </a:t>
          </a:r>
          <a:r>
            <a:rPr lang="es-ES" sz="1800" b="1" dirty="0" err="1" smtClean="0"/>
            <a:t>Lilián</a:t>
          </a:r>
          <a:r>
            <a:rPr lang="es-ES" sz="1800" b="1" dirty="0" smtClean="0"/>
            <a:t> Olmedo de </a:t>
          </a:r>
          <a:r>
            <a:rPr lang="es-ES" sz="1800" b="1" dirty="0" err="1" smtClean="0"/>
            <a:t>O´shea</a:t>
          </a:r>
          <a:r>
            <a:rPr lang="es-ES" sz="1800" b="1" dirty="0" smtClean="0"/>
            <a:t> se integró  al proyecto para  organizar junto con el Consejo de Salud Municipal, Delegados y Agentes </a:t>
          </a:r>
          <a:r>
            <a:rPr lang="es-ES" sz="1800" b="1" dirty="0" err="1" smtClean="0"/>
            <a:t>Mpales</a:t>
          </a:r>
          <a:r>
            <a:rPr lang="es-ES" sz="1800" b="1" dirty="0" smtClean="0"/>
            <a:t> y Gobierno Municipal, el festejo del  “Día del Niño” </a:t>
          </a:r>
          <a:endParaRPr lang="es-ES" sz="1800" b="1" dirty="0"/>
        </a:p>
      </dgm:t>
    </dgm:pt>
    <dgm:pt modelId="{75B33820-1DAC-4BA4-A6FC-6DB2B9A14887}" type="parTrans" cxnId="{C7F61D9D-E001-49D6-B9A3-DD819FF04684}">
      <dgm:prSet/>
      <dgm:spPr/>
      <dgm:t>
        <a:bodyPr/>
        <a:lstStyle/>
        <a:p>
          <a:endParaRPr lang="es-ES"/>
        </a:p>
      </dgm:t>
    </dgm:pt>
    <dgm:pt modelId="{590CD4FD-4D55-4B3B-8771-8D84196A49B6}" type="sibTrans" cxnId="{C7F61D9D-E001-49D6-B9A3-DD819FF04684}">
      <dgm:prSet/>
      <dgm:spPr/>
      <dgm:t>
        <a:bodyPr/>
        <a:lstStyle/>
        <a:p>
          <a:endParaRPr lang="es-ES"/>
        </a:p>
      </dgm:t>
    </dgm:pt>
    <dgm:pt modelId="{6A598F4C-3B87-479A-9EBE-0EA3FE321F3B}" type="pres">
      <dgm:prSet presAssocID="{21523BDD-84DD-4E1F-BE2C-73347F3129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51F2CC5-7D57-4534-95F4-6F3F5A75C4B3}" type="pres">
      <dgm:prSet presAssocID="{21523BDD-84DD-4E1F-BE2C-73347F312925}" presName="dummyMaxCanvas" presStyleCnt="0">
        <dgm:presLayoutVars/>
      </dgm:prSet>
      <dgm:spPr/>
    </dgm:pt>
    <dgm:pt modelId="{7DBF2D3C-FA07-45B6-9243-6696FD9E5B2E}" type="pres">
      <dgm:prSet presAssocID="{21523BDD-84DD-4E1F-BE2C-73347F312925}" presName="OneNode_1" presStyleLbl="node1" presStyleIdx="0" presStyleCnt="1" custScaleY="96875" custLinFactNeighborX="962" custLinFactNeighborY="-761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9560ABD-9C24-45E3-B5EA-92ED843AD76D}" type="presOf" srcId="{21523BDD-84DD-4E1F-BE2C-73347F312925}" destId="{6A598F4C-3B87-479A-9EBE-0EA3FE321F3B}" srcOrd="0" destOrd="0" presId="urn:microsoft.com/office/officeart/2005/8/layout/vProcess5"/>
    <dgm:cxn modelId="{2033CF2A-C7B9-4660-979E-5CEEFFA5E1FA}" type="presOf" srcId="{0A40170E-D298-476F-8AA0-0D1B07C21C32}" destId="{7DBF2D3C-FA07-45B6-9243-6696FD9E5B2E}" srcOrd="0" destOrd="0" presId="urn:microsoft.com/office/officeart/2005/8/layout/vProcess5"/>
    <dgm:cxn modelId="{C7F61D9D-E001-49D6-B9A3-DD819FF04684}" srcId="{21523BDD-84DD-4E1F-BE2C-73347F312925}" destId="{0A40170E-D298-476F-8AA0-0D1B07C21C32}" srcOrd="0" destOrd="0" parTransId="{75B33820-1DAC-4BA4-A6FC-6DB2B9A14887}" sibTransId="{590CD4FD-4D55-4B3B-8771-8D84196A49B6}"/>
    <dgm:cxn modelId="{DF33A65F-6CC0-4CF6-AF99-AE3996A78102}" type="presParOf" srcId="{6A598F4C-3B87-479A-9EBE-0EA3FE321F3B}" destId="{051F2CC5-7D57-4534-95F4-6F3F5A75C4B3}" srcOrd="0" destOrd="0" presId="urn:microsoft.com/office/officeart/2005/8/layout/vProcess5"/>
    <dgm:cxn modelId="{7C9F747F-0871-4A9F-8A42-89A7B47E8C99}" type="presParOf" srcId="{6A598F4C-3B87-479A-9EBE-0EA3FE321F3B}" destId="{7DBF2D3C-FA07-45B6-9243-6696FD9E5B2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801EE1-6814-4294-9A61-7DB2F02864B5}" type="doc">
      <dgm:prSet loTypeId="urn:microsoft.com/office/officeart/2005/8/layout/hList7#1" loCatId="process" qsTypeId="urn:microsoft.com/office/officeart/2005/8/quickstyle/3d1" qsCatId="3D" csTypeId="urn:microsoft.com/office/officeart/2005/8/colors/colorful1#7" csCatId="colorful" phldr="1"/>
      <dgm:spPr/>
    </dgm:pt>
    <dgm:pt modelId="{143EEC1C-9880-4B57-A44E-19AF6D49C2B4}">
      <dgm:prSet phldrT="[Texto]"/>
      <dgm:spPr/>
      <dgm:t>
        <a:bodyPr/>
        <a:lstStyle/>
        <a:p>
          <a:r>
            <a:rPr lang="es-ES" dirty="0" smtClean="0"/>
            <a:t>LOCALIDADES VISITADAS:</a:t>
          </a:r>
        </a:p>
        <a:p>
          <a:r>
            <a:rPr lang="es-ES" b="1" dirty="0" smtClean="0"/>
            <a:t>14</a:t>
          </a:r>
          <a:endParaRPr lang="es-ES" b="1" dirty="0"/>
        </a:p>
      </dgm:t>
    </dgm:pt>
    <dgm:pt modelId="{4990B747-16F6-4FD1-8A7B-E309C835DFB8}" type="parTrans" cxnId="{BD0D964E-FC03-466A-AC23-7FC6187B520B}">
      <dgm:prSet/>
      <dgm:spPr/>
      <dgm:t>
        <a:bodyPr/>
        <a:lstStyle/>
        <a:p>
          <a:endParaRPr lang="es-ES"/>
        </a:p>
      </dgm:t>
    </dgm:pt>
    <dgm:pt modelId="{06239A3A-72DA-40B4-9DB7-8675FAB33850}" type="sibTrans" cxnId="{BD0D964E-FC03-466A-AC23-7FC6187B520B}">
      <dgm:prSet/>
      <dgm:spPr/>
      <dgm:t>
        <a:bodyPr/>
        <a:lstStyle/>
        <a:p>
          <a:endParaRPr lang="es-ES"/>
        </a:p>
      </dgm:t>
    </dgm:pt>
    <dgm:pt modelId="{74F55008-D744-4E20-8BBC-8103E02396D2}">
      <dgm:prSet phldrT="[Texto]"/>
      <dgm:spPr/>
      <dgm:t>
        <a:bodyPr/>
        <a:lstStyle/>
        <a:p>
          <a:r>
            <a:rPr lang="es-ES" dirty="0" smtClean="0"/>
            <a:t>ESCUELAS VISITADAS:</a:t>
          </a:r>
        </a:p>
        <a:p>
          <a:r>
            <a:rPr lang="es-ES" dirty="0" smtClean="0"/>
            <a:t>34</a:t>
          </a:r>
        </a:p>
      </dgm:t>
    </dgm:pt>
    <dgm:pt modelId="{A6898A94-CCB3-4899-84E7-04220F6AF68B}" type="parTrans" cxnId="{6CD6DB24-F0B9-4635-ACB5-B03C5646A1F8}">
      <dgm:prSet/>
      <dgm:spPr/>
      <dgm:t>
        <a:bodyPr/>
        <a:lstStyle/>
        <a:p>
          <a:endParaRPr lang="es-ES"/>
        </a:p>
      </dgm:t>
    </dgm:pt>
    <dgm:pt modelId="{10126F6F-E00B-4D19-91A3-9980F000B7FC}" type="sibTrans" cxnId="{6CD6DB24-F0B9-4635-ACB5-B03C5646A1F8}">
      <dgm:prSet/>
      <dgm:spPr/>
      <dgm:t>
        <a:bodyPr/>
        <a:lstStyle/>
        <a:p>
          <a:endParaRPr lang="es-ES"/>
        </a:p>
      </dgm:t>
    </dgm:pt>
    <dgm:pt modelId="{AD5BDA69-8503-424F-9786-99FF3220F3B5}">
      <dgm:prSet/>
      <dgm:spPr/>
      <dgm:t>
        <a:bodyPr/>
        <a:lstStyle/>
        <a:p>
          <a:r>
            <a:rPr lang="es-ES" dirty="0" smtClean="0"/>
            <a:t>VIAJES DE CACHARROS:</a:t>
          </a:r>
        </a:p>
        <a:p>
          <a:r>
            <a:rPr lang="es-ES" b="1" dirty="0" smtClean="0"/>
            <a:t>64</a:t>
          </a:r>
        </a:p>
        <a:p>
          <a:r>
            <a:rPr lang="es-ES" b="1" dirty="0" smtClean="0"/>
            <a:t>=</a:t>
          </a:r>
        </a:p>
        <a:p>
          <a:r>
            <a:rPr lang="es-ES" b="1" dirty="0" smtClean="0"/>
            <a:t>448 m3</a:t>
          </a:r>
          <a:endParaRPr lang="es-ES" b="1" dirty="0"/>
        </a:p>
      </dgm:t>
    </dgm:pt>
    <dgm:pt modelId="{3A08A94E-DD3D-4AA3-91B6-2B5977C253CE}" type="parTrans" cxnId="{A76EE63F-81AA-4A17-904D-87F1D3E6BD2C}">
      <dgm:prSet/>
      <dgm:spPr/>
      <dgm:t>
        <a:bodyPr/>
        <a:lstStyle/>
        <a:p>
          <a:endParaRPr lang="es-ES"/>
        </a:p>
      </dgm:t>
    </dgm:pt>
    <dgm:pt modelId="{DF9F9479-3E59-4676-BDD5-7CDAEA20C401}" type="sibTrans" cxnId="{A76EE63F-81AA-4A17-904D-87F1D3E6BD2C}">
      <dgm:prSet/>
      <dgm:spPr/>
      <dgm:t>
        <a:bodyPr/>
        <a:lstStyle/>
        <a:p>
          <a:endParaRPr lang="es-ES"/>
        </a:p>
      </dgm:t>
    </dgm:pt>
    <dgm:pt modelId="{1BAE30C8-E687-4391-91D5-413198789CCC}">
      <dgm:prSet/>
      <dgm:spPr/>
      <dgm:t>
        <a:bodyPr/>
        <a:lstStyle/>
        <a:p>
          <a:r>
            <a:rPr lang="es-ES" dirty="0" smtClean="0"/>
            <a:t>BOLETOS ENTREGADOS</a:t>
          </a:r>
        </a:p>
        <a:p>
          <a:r>
            <a:rPr lang="es-ES" dirty="0" smtClean="0"/>
            <a:t>7,465</a:t>
          </a:r>
          <a:endParaRPr lang="es-ES" dirty="0"/>
        </a:p>
      </dgm:t>
    </dgm:pt>
    <dgm:pt modelId="{AB6B50EC-4EDD-4AEB-83B4-CD7783EB7B71}" type="parTrans" cxnId="{8A2E6BDE-5364-487B-BBCF-DF2287B50C90}">
      <dgm:prSet/>
      <dgm:spPr/>
      <dgm:t>
        <a:bodyPr/>
        <a:lstStyle/>
        <a:p>
          <a:endParaRPr lang="es-ES"/>
        </a:p>
      </dgm:t>
    </dgm:pt>
    <dgm:pt modelId="{2F4FC31E-6946-4265-A102-F920BECBDB27}" type="sibTrans" cxnId="{8A2E6BDE-5364-487B-BBCF-DF2287B50C90}">
      <dgm:prSet/>
      <dgm:spPr/>
      <dgm:t>
        <a:bodyPr/>
        <a:lstStyle/>
        <a:p>
          <a:endParaRPr lang="es-ES"/>
        </a:p>
      </dgm:t>
    </dgm:pt>
    <dgm:pt modelId="{0474F5FD-A854-4BDD-8C35-B45359924972}" type="pres">
      <dgm:prSet presAssocID="{AB801EE1-6814-4294-9A61-7DB2F02864B5}" presName="Name0" presStyleCnt="0">
        <dgm:presLayoutVars>
          <dgm:dir/>
          <dgm:resizeHandles val="exact"/>
        </dgm:presLayoutVars>
      </dgm:prSet>
      <dgm:spPr/>
    </dgm:pt>
    <dgm:pt modelId="{F6B9C3E2-3534-4AA1-8D02-0C9F7CECBCC8}" type="pres">
      <dgm:prSet presAssocID="{AB801EE1-6814-4294-9A61-7DB2F02864B5}" presName="fgShape" presStyleLbl="fgShp" presStyleIdx="0" presStyleCnt="1" custScaleX="104450"/>
      <dgm:spPr/>
    </dgm:pt>
    <dgm:pt modelId="{E62F3972-CBEB-40DE-82E8-248A58E4C549}" type="pres">
      <dgm:prSet presAssocID="{AB801EE1-6814-4294-9A61-7DB2F02864B5}" presName="linComp" presStyleCnt="0"/>
      <dgm:spPr/>
    </dgm:pt>
    <dgm:pt modelId="{B556373F-2838-4073-A047-A863118FDD42}" type="pres">
      <dgm:prSet presAssocID="{143EEC1C-9880-4B57-A44E-19AF6D49C2B4}" presName="compNode" presStyleCnt="0"/>
      <dgm:spPr/>
    </dgm:pt>
    <dgm:pt modelId="{B9D65ABB-6AF5-4397-A656-1012AC0B6A8A}" type="pres">
      <dgm:prSet presAssocID="{143EEC1C-9880-4B57-A44E-19AF6D49C2B4}" presName="bkgdShape" presStyleLbl="node1" presStyleIdx="0" presStyleCnt="4"/>
      <dgm:spPr/>
      <dgm:t>
        <a:bodyPr/>
        <a:lstStyle/>
        <a:p>
          <a:endParaRPr lang="es-ES"/>
        </a:p>
      </dgm:t>
    </dgm:pt>
    <dgm:pt modelId="{880C1821-22F7-452D-BA4B-3A70B9991C00}" type="pres">
      <dgm:prSet presAssocID="{143EEC1C-9880-4B57-A44E-19AF6D49C2B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E4D669-CFC6-46F6-95E5-E97805E52B15}" type="pres">
      <dgm:prSet presAssocID="{143EEC1C-9880-4B57-A44E-19AF6D49C2B4}" presName="invisiNode" presStyleLbl="node1" presStyleIdx="0" presStyleCnt="4"/>
      <dgm:spPr/>
    </dgm:pt>
    <dgm:pt modelId="{C30DF770-8668-4199-9BF7-A20B2B80DC94}" type="pres">
      <dgm:prSet presAssocID="{143EEC1C-9880-4B57-A44E-19AF6D49C2B4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C8434B8-EE35-404D-BAF2-A98A2EFE9837}" type="pres">
      <dgm:prSet presAssocID="{06239A3A-72DA-40B4-9DB7-8675FAB3385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94E1605-33AD-4327-8F9F-85BB21AD22A4}" type="pres">
      <dgm:prSet presAssocID="{74F55008-D744-4E20-8BBC-8103E02396D2}" presName="compNode" presStyleCnt="0"/>
      <dgm:spPr/>
    </dgm:pt>
    <dgm:pt modelId="{09CE05A5-D4D1-45A9-B78C-01C4E5364293}" type="pres">
      <dgm:prSet presAssocID="{74F55008-D744-4E20-8BBC-8103E02396D2}" presName="bkgdShape" presStyleLbl="node1" presStyleIdx="1" presStyleCnt="4"/>
      <dgm:spPr/>
      <dgm:t>
        <a:bodyPr/>
        <a:lstStyle/>
        <a:p>
          <a:endParaRPr lang="es-ES"/>
        </a:p>
      </dgm:t>
    </dgm:pt>
    <dgm:pt modelId="{BDCF3167-5FE5-4E82-A8BC-C6B57B747983}" type="pres">
      <dgm:prSet presAssocID="{74F55008-D744-4E20-8BBC-8103E02396D2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BC388F-C431-476C-BCB2-7F67B8E713BC}" type="pres">
      <dgm:prSet presAssocID="{74F55008-D744-4E20-8BBC-8103E02396D2}" presName="invisiNode" presStyleLbl="node1" presStyleIdx="1" presStyleCnt="4"/>
      <dgm:spPr/>
    </dgm:pt>
    <dgm:pt modelId="{75CACE34-667A-4252-84F2-31F6C08B53B0}" type="pres">
      <dgm:prSet presAssocID="{74F55008-D744-4E20-8BBC-8103E02396D2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4B0444E-CDD6-4B2A-A6C6-0167CF9D7ADC}" type="pres">
      <dgm:prSet presAssocID="{10126F6F-E00B-4D19-91A3-9980F000B7F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A024457-F385-44CF-910E-066BF4B58313}" type="pres">
      <dgm:prSet presAssocID="{1BAE30C8-E687-4391-91D5-413198789CCC}" presName="compNode" presStyleCnt="0"/>
      <dgm:spPr/>
    </dgm:pt>
    <dgm:pt modelId="{1154284C-A7F4-45E6-9226-92BF0C311254}" type="pres">
      <dgm:prSet presAssocID="{1BAE30C8-E687-4391-91D5-413198789CCC}" presName="bkgdShape" presStyleLbl="node1" presStyleIdx="2" presStyleCnt="4"/>
      <dgm:spPr/>
      <dgm:t>
        <a:bodyPr/>
        <a:lstStyle/>
        <a:p>
          <a:endParaRPr lang="es-ES"/>
        </a:p>
      </dgm:t>
    </dgm:pt>
    <dgm:pt modelId="{B2828391-00EE-4EAD-A15F-A323F5CBF4D2}" type="pres">
      <dgm:prSet presAssocID="{1BAE30C8-E687-4391-91D5-413198789CCC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98055A-8977-46DE-ADC2-D0BA9D15E399}" type="pres">
      <dgm:prSet presAssocID="{1BAE30C8-E687-4391-91D5-413198789CCC}" presName="invisiNode" presStyleLbl="node1" presStyleIdx="2" presStyleCnt="4"/>
      <dgm:spPr/>
    </dgm:pt>
    <dgm:pt modelId="{C5D21590-760D-416E-BC1C-8E52A4C9C794}" type="pres">
      <dgm:prSet presAssocID="{1BAE30C8-E687-4391-91D5-413198789CCC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F634ADB-F92C-4C9A-AD4E-269546168EB7}" type="pres">
      <dgm:prSet presAssocID="{2F4FC31E-6946-4265-A102-F920BECBDB2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A622384-22A8-433A-9176-7E7F6304BD3F}" type="pres">
      <dgm:prSet presAssocID="{AD5BDA69-8503-424F-9786-99FF3220F3B5}" presName="compNode" presStyleCnt="0"/>
      <dgm:spPr/>
    </dgm:pt>
    <dgm:pt modelId="{717406AA-4563-48D0-A90E-89AD2C5B2BD7}" type="pres">
      <dgm:prSet presAssocID="{AD5BDA69-8503-424F-9786-99FF3220F3B5}" presName="bkgdShape" presStyleLbl="node1" presStyleIdx="3" presStyleCnt="4"/>
      <dgm:spPr/>
      <dgm:t>
        <a:bodyPr/>
        <a:lstStyle/>
        <a:p>
          <a:endParaRPr lang="es-ES"/>
        </a:p>
      </dgm:t>
    </dgm:pt>
    <dgm:pt modelId="{17643623-F6BF-4EB1-9DC8-113D7B698C7F}" type="pres">
      <dgm:prSet presAssocID="{AD5BDA69-8503-424F-9786-99FF3220F3B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3CC3CB-B078-48A8-833F-A4840BF250F3}" type="pres">
      <dgm:prSet presAssocID="{AD5BDA69-8503-424F-9786-99FF3220F3B5}" presName="invisiNode" presStyleLbl="node1" presStyleIdx="3" presStyleCnt="4"/>
      <dgm:spPr/>
    </dgm:pt>
    <dgm:pt modelId="{4E063AE9-4A47-4AEE-8929-291EBC968797}" type="pres">
      <dgm:prSet presAssocID="{AD5BDA69-8503-424F-9786-99FF3220F3B5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767ED45-7F58-451D-83D6-A604F41FE61B}" type="presOf" srcId="{AD5BDA69-8503-424F-9786-99FF3220F3B5}" destId="{17643623-F6BF-4EB1-9DC8-113D7B698C7F}" srcOrd="1" destOrd="0" presId="urn:microsoft.com/office/officeart/2005/8/layout/hList7#1"/>
    <dgm:cxn modelId="{440EEBEA-1030-494D-ABE2-94E7E9E0606B}" type="presOf" srcId="{2F4FC31E-6946-4265-A102-F920BECBDB27}" destId="{4F634ADB-F92C-4C9A-AD4E-269546168EB7}" srcOrd="0" destOrd="0" presId="urn:microsoft.com/office/officeart/2005/8/layout/hList7#1"/>
    <dgm:cxn modelId="{1A60F81B-0671-432C-9A0C-D704F7F32537}" type="presOf" srcId="{1BAE30C8-E687-4391-91D5-413198789CCC}" destId="{1154284C-A7F4-45E6-9226-92BF0C311254}" srcOrd="0" destOrd="0" presId="urn:microsoft.com/office/officeart/2005/8/layout/hList7#1"/>
    <dgm:cxn modelId="{65F338E0-6866-47AF-9F60-CF4886EE22C6}" type="presOf" srcId="{143EEC1C-9880-4B57-A44E-19AF6D49C2B4}" destId="{880C1821-22F7-452D-BA4B-3A70B9991C00}" srcOrd="1" destOrd="0" presId="urn:microsoft.com/office/officeart/2005/8/layout/hList7#1"/>
    <dgm:cxn modelId="{6CD6DB24-F0B9-4635-ACB5-B03C5646A1F8}" srcId="{AB801EE1-6814-4294-9A61-7DB2F02864B5}" destId="{74F55008-D744-4E20-8BBC-8103E02396D2}" srcOrd="1" destOrd="0" parTransId="{A6898A94-CCB3-4899-84E7-04220F6AF68B}" sibTransId="{10126F6F-E00B-4D19-91A3-9980F000B7FC}"/>
    <dgm:cxn modelId="{793B5E26-86FB-45BB-A7CE-7C5900CF892D}" type="presOf" srcId="{74F55008-D744-4E20-8BBC-8103E02396D2}" destId="{BDCF3167-5FE5-4E82-A8BC-C6B57B747983}" srcOrd="1" destOrd="0" presId="urn:microsoft.com/office/officeart/2005/8/layout/hList7#1"/>
    <dgm:cxn modelId="{8DBB2810-7D05-4270-ACC7-5FFDC3B36D43}" type="presOf" srcId="{10126F6F-E00B-4D19-91A3-9980F000B7FC}" destId="{84B0444E-CDD6-4B2A-A6C6-0167CF9D7ADC}" srcOrd="0" destOrd="0" presId="urn:microsoft.com/office/officeart/2005/8/layout/hList7#1"/>
    <dgm:cxn modelId="{A0D239EF-708F-40D7-935C-10CC5FBA986E}" type="presOf" srcId="{74F55008-D744-4E20-8BBC-8103E02396D2}" destId="{09CE05A5-D4D1-45A9-B78C-01C4E5364293}" srcOrd="0" destOrd="0" presId="urn:microsoft.com/office/officeart/2005/8/layout/hList7#1"/>
    <dgm:cxn modelId="{E1CAB661-A97B-4BCC-8048-64EED5AF0A78}" type="presOf" srcId="{06239A3A-72DA-40B4-9DB7-8675FAB33850}" destId="{4C8434B8-EE35-404D-BAF2-A98A2EFE9837}" srcOrd="0" destOrd="0" presId="urn:microsoft.com/office/officeart/2005/8/layout/hList7#1"/>
    <dgm:cxn modelId="{A37B8855-5E3E-49A0-A481-804D19C49336}" type="presOf" srcId="{1BAE30C8-E687-4391-91D5-413198789CCC}" destId="{B2828391-00EE-4EAD-A15F-A323F5CBF4D2}" srcOrd="1" destOrd="0" presId="urn:microsoft.com/office/officeart/2005/8/layout/hList7#1"/>
    <dgm:cxn modelId="{8A2E6BDE-5364-487B-BBCF-DF2287B50C90}" srcId="{AB801EE1-6814-4294-9A61-7DB2F02864B5}" destId="{1BAE30C8-E687-4391-91D5-413198789CCC}" srcOrd="2" destOrd="0" parTransId="{AB6B50EC-4EDD-4AEB-83B4-CD7783EB7B71}" sibTransId="{2F4FC31E-6946-4265-A102-F920BECBDB27}"/>
    <dgm:cxn modelId="{0D21089A-3CB7-4678-84A3-1F87D567AB6A}" type="presOf" srcId="{143EEC1C-9880-4B57-A44E-19AF6D49C2B4}" destId="{B9D65ABB-6AF5-4397-A656-1012AC0B6A8A}" srcOrd="0" destOrd="0" presId="urn:microsoft.com/office/officeart/2005/8/layout/hList7#1"/>
    <dgm:cxn modelId="{BD0D964E-FC03-466A-AC23-7FC6187B520B}" srcId="{AB801EE1-6814-4294-9A61-7DB2F02864B5}" destId="{143EEC1C-9880-4B57-A44E-19AF6D49C2B4}" srcOrd="0" destOrd="0" parTransId="{4990B747-16F6-4FD1-8A7B-E309C835DFB8}" sibTransId="{06239A3A-72DA-40B4-9DB7-8675FAB33850}"/>
    <dgm:cxn modelId="{31CA8C20-534A-4306-B5A3-545C4EB5CDF0}" type="presOf" srcId="{AB801EE1-6814-4294-9A61-7DB2F02864B5}" destId="{0474F5FD-A854-4BDD-8C35-B45359924972}" srcOrd="0" destOrd="0" presId="urn:microsoft.com/office/officeart/2005/8/layout/hList7#1"/>
    <dgm:cxn modelId="{167D6DEB-42F9-46E3-A9BB-2D0620399E4E}" type="presOf" srcId="{AD5BDA69-8503-424F-9786-99FF3220F3B5}" destId="{717406AA-4563-48D0-A90E-89AD2C5B2BD7}" srcOrd="0" destOrd="0" presId="urn:microsoft.com/office/officeart/2005/8/layout/hList7#1"/>
    <dgm:cxn modelId="{A76EE63F-81AA-4A17-904D-87F1D3E6BD2C}" srcId="{AB801EE1-6814-4294-9A61-7DB2F02864B5}" destId="{AD5BDA69-8503-424F-9786-99FF3220F3B5}" srcOrd="3" destOrd="0" parTransId="{3A08A94E-DD3D-4AA3-91B6-2B5977C253CE}" sibTransId="{DF9F9479-3E59-4676-BDD5-7CDAEA20C401}"/>
    <dgm:cxn modelId="{24F94113-22C0-4F04-8A56-A868D24D143F}" type="presParOf" srcId="{0474F5FD-A854-4BDD-8C35-B45359924972}" destId="{F6B9C3E2-3534-4AA1-8D02-0C9F7CECBCC8}" srcOrd="0" destOrd="0" presId="urn:microsoft.com/office/officeart/2005/8/layout/hList7#1"/>
    <dgm:cxn modelId="{B5C20125-A408-44E7-A598-3E0AA9B52637}" type="presParOf" srcId="{0474F5FD-A854-4BDD-8C35-B45359924972}" destId="{E62F3972-CBEB-40DE-82E8-248A58E4C549}" srcOrd="1" destOrd="0" presId="urn:microsoft.com/office/officeart/2005/8/layout/hList7#1"/>
    <dgm:cxn modelId="{8F993400-7853-4DBD-96CD-2101038B37F8}" type="presParOf" srcId="{E62F3972-CBEB-40DE-82E8-248A58E4C549}" destId="{B556373F-2838-4073-A047-A863118FDD42}" srcOrd="0" destOrd="0" presId="urn:microsoft.com/office/officeart/2005/8/layout/hList7#1"/>
    <dgm:cxn modelId="{F7451632-4D2F-4C54-93C5-48AEDE4EC46E}" type="presParOf" srcId="{B556373F-2838-4073-A047-A863118FDD42}" destId="{B9D65ABB-6AF5-4397-A656-1012AC0B6A8A}" srcOrd="0" destOrd="0" presId="urn:microsoft.com/office/officeart/2005/8/layout/hList7#1"/>
    <dgm:cxn modelId="{170C9977-04D6-44CE-BC8B-FB0C7C5C220A}" type="presParOf" srcId="{B556373F-2838-4073-A047-A863118FDD42}" destId="{880C1821-22F7-452D-BA4B-3A70B9991C00}" srcOrd="1" destOrd="0" presId="urn:microsoft.com/office/officeart/2005/8/layout/hList7#1"/>
    <dgm:cxn modelId="{14101E42-65FB-4DA6-8F3C-1386CB535886}" type="presParOf" srcId="{B556373F-2838-4073-A047-A863118FDD42}" destId="{4DE4D669-CFC6-46F6-95E5-E97805E52B15}" srcOrd="2" destOrd="0" presId="urn:microsoft.com/office/officeart/2005/8/layout/hList7#1"/>
    <dgm:cxn modelId="{02E94186-C46C-4C28-8EA6-492A5D5FB0FE}" type="presParOf" srcId="{B556373F-2838-4073-A047-A863118FDD42}" destId="{C30DF770-8668-4199-9BF7-A20B2B80DC94}" srcOrd="3" destOrd="0" presId="urn:microsoft.com/office/officeart/2005/8/layout/hList7#1"/>
    <dgm:cxn modelId="{FB125D42-13EB-477A-B8A0-877CCF6C5A93}" type="presParOf" srcId="{E62F3972-CBEB-40DE-82E8-248A58E4C549}" destId="{4C8434B8-EE35-404D-BAF2-A98A2EFE9837}" srcOrd="1" destOrd="0" presId="urn:microsoft.com/office/officeart/2005/8/layout/hList7#1"/>
    <dgm:cxn modelId="{25431CB4-368E-4449-BA5B-38B024BEFCB7}" type="presParOf" srcId="{E62F3972-CBEB-40DE-82E8-248A58E4C549}" destId="{E94E1605-33AD-4327-8F9F-85BB21AD22A4}" srcOrd="2" destOrd="0" presId="urn:microsoft.com/office/officeart/2005/8/layout/hList7#1"/>
    <dgm:cxn modelId="{014FB405-5538-4EF1-9777-4F040AC6B82C}" type="presParOf" srcId="{E94E1605-33AD-4327-8F9F-85BB21AD22A4}" destId="{09CE05A5-D4D1-45A9-B78C-01C4E5364293}" srcOrd="0" destOrd="0" presId="urn:microsoft.com/office/officeart/2005/8/layout/hList7#1"/>
    <dgm:cxn modelId="{F5D303AF-1B74-4BAF-A4C0-5B2E72A13EF2}" type="presParOf" srcId="{E94E1605-33AD-4327-8F9F-85BB21AD22A4}" destId="{BDCF3167-5FE5-4E82-A8BC-C6B57B747983}" srcOrd="1" destOrd="0" presId="urn:microsoft.com/office/officeart/2005/8/layout/hList7#1"/>
    <dgm:cxn modelId="{BBFAD180-2A79-42C5-BAC3-682C2C0BD897}" type="presParOf" srcId="{E94E1605-33AD-4327-8F9F-85BB21AD22A4}" destId="{FBBC388F-C431-476C-BCB2-7F67B8E713BC}" srcOrd="2" destOrd="0" presId="urn:microsoft.com/office/officeart/2005/8/layout/hList7#1"/>
    <dgm:cxn modelId="{41C2A374-3F1B-4DB1-9CC9-4F5BE07CBDE4}" type="presParOf" srcId="{E94E1605-33AD-4327-8F9F-85BB21AD22A4}" destId="{75CACE34-667A-4252-84F2-31F6C08B53B0}" srcOrd="3" destOrd="0" presId="urn:microsoft.com/office/officeart/2005/8/layout/hList7#1"/>
    <dgm:cxn modelId="{5F6C0212-950A-450D-BDB2-F31DEFB82122}" type="presParOf" srcId="{E62F3972-CBEB-40DE-82E8-248A58E4C549}" destId="{84B0444E-CDD6-4B2A-A6C6-0167CF9D7ADC}" srcOrd="3" destOrd="0" presId="urn:microsoft.com/office/officeart/2005/8/layout/hList7#1"/>
    <dgm:cxn modelId="{4E0C9312-2A61-4BCD-B657-3C607E86F5FF}" type="presParOf" srcId="{E62F3972-CBEB-40DE-82E8-248A58E4C549}" destId="{2A024457-F385-44CF-910E-066BF4B58313}" srcOrd="4" destOrd="0" presId="urn:microsoft.com/office/officeart/2005/8/layout/hList7#1"/>
    <dgm:cxn modelId="{722292D6-AF5E-4B4A-8C3F-B8048CA3D023}" type="presParOf" srcId="{2A024457-F385-44CF-910E-066BF4B58313}" destId="{1154284C-A7F4-45E6-9226-92BF0C311254}" srcOrd="0" destOrd="0" presId="urn:microsoft.com/office/officeart/2005/8/layout/hList7#1"/>
    <dgm:cxn modelId="{D1D73C35-63F6-457C-9847-474E7D74CCDF}" type="presParOf" srcId="{2A024457-F385-44CF-910E-066BF4B58313}" destId="{B2828391-00EE-4EAD-A15F-A323F5CBF4D2}" srcOrd="1" destOrd="0" presId="urn:microsoft.com/office/officeart/2005/8/layout/hList7#1"/>
    <dgm:cxn modelId="{C81645BA-17FF-415A-8646-C5BDE23D9D29}" type="presParOf" srcId="{2A024457-F385-44CF-910E-066BF4B58313}" destId="{7498055A-8977-46DE-ADC2-D0BA9D15E399}" srcOrd="2" destOrd="0" presId="urn:microsoft.com/office/officeart/2005/8/layout/hList7#1"/>
    <dgm:cxn modelId="{20955433-08E2-4EF3-B813-DB7E4F3E606D}" type="presParOf" srcId="{2A024457-F385-44CF-910E-066BF4B58313}" destId="{C5D21590-760D-416E-BC1C-8E52A4C9C794}" srcOrd="3" destOrd="0" presId="urn:microsoft.com/office/officeart/2005/8/layout/hList7#1"/>
    <dgm:cxn modelId="{C9A84037-5EE8-4365-8B70-E7A9ACFBE502}" type="presParOf" srcId="{E62F3972-CBEB-40DE-82E8-248A58E4C549}" destId="{4F634ADB-F92C-4C9A-AD4E-269546168EB7}" srcOrd="5" destOrd="0" presId="urn:microsoft.com/office/officeart/2005/8/layout/hList7#1"/>
    <dgm:cxn modelId="{C6D39A71-C041-4691-B5B7-341F146D32E2}" type="presParOf" srcId="{E62F3972-CBEB-40DE-82E8-248A58E4C549}" destId="{FA622384-22A8-433A-9176-7E7F6304BD3F}" srcOrd="6" destOrd="0" presId="urn:microsoft.com/office/officeart/2005/8/layout/hList7#1"/>
    <dgm:cxn modelId="{48FD84EF-5224-41B9-8803-2B337E125AEB}" type="presParOf" srcId="{FA622384-22A8-433A-9176-7E7F6304BD3F}" destId="{717406AA-4563-48D0-A90E-89AD2C5B2BD7}" srcOrd="0" destOrd="0" presId="urn:microsoft.com/office/officeart/2005/8/layout/hList7#1"/>
    <dgm:cxn modelId="{00DC18A9-6CDD-4AA4-9B63-85D271D42478}" type="presParOf" srcId="{FA622384-22A8-433A-9176-7E7F6304BD3F}" destId="{17643623-F6BF-4EB1-9DC8-113D7B698C7F}" srcOrd="1" destOrd="0" presId="urn:microsoft.com/office/officeart/2005/8/layout/hList7#1"/>
    <dgm:cxn modelId="{84EE868E-F1CC-462B-8FB9-5A4A645C8C4C}" type="presParOf" srcId="{FA622384-22A8-433A-9176-7E7F6304BD3F}" destId="{CD3CC3CB-B078-48A8-833F-A4840BF250F3}" srcOrd="2" destOrd="0" presId="urn:microsoft.com/office/officeart/2005/8/layout/hList7#1"/>
    <dgm:cxn modelId="{CF7A19F5-42E2-4873-9674-0287C97BF089}" type="presParOf" srcId="{FA622384-22A8-433A-9176-7E7F6304BD3F}" destId="{4E063AE9-4A47-4AEE-8929-291EBC9687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0AFBF0-42A4-49E3-9343-70AA484440F8}" type="doc">
      <dgm:prSet loTypeId="urn:microsoft.com/office/officeart/2005/8/layout/arrow2" loCatId="process" qsTypeId="urn:microsoft.com/office/officeart/2005/8/quickstyle/3d3" qsCatId="3D" csTypeId="urn:microsoft.com/office/officeart/2005/8/colors/colorful3" csCatId="colorful" phldr="1"/>
      <dgm:spPr/>
    </dgm:pt>
    <dgm:pt modelId="{442DF1D8-C5CC-4D3B-8DEB-A7345345B32B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Planeación del Proyecto</a:t>
          </a:r>
          <a:endParaRPr lang="es-ES" sz="1800" b="1" dirty="0">
            <a:solidFill>
              <a:schemeClr val="bg1"/>
            </a:solidFill>
            <a:effectLst>
              <a:glow rad="101600">
                <a:srgbClr val="C00000">
                  <a:alpha val="60000"/>
                </a:srgbClr>
              </a:glow>
            </a:effectLst>
          </a:endParaRPr>
        </a:p>
      </dgm:t>
    </dgm:pt>
    <dgm:pt modelId="{FFFF4BA3-A35B-4846-A761-420BA8184D83}" type="parTrans" cxnId="{28C86318-1DBE-414E-BBF9-03E7EAE41005}">
      <dgm:prSet/>
      <dgm:spPr/>
      <dgm:t>
        <a:bodyPr/>
        <a:lstStyle/>
        <a:p>
          <a:endParaRPr lang="es-ES"/>
        </a:p>
      </dgm:t>
    </dgm:pt>
    <dgm:pt modelId="{A3481E66-4395-4E2C-BBA3-39428EA4BC18}" type="sibTrans" cxnId="{28C86318-1DBE-414E-BBF9-03E7EAE41005}">
      <dgm:prSet/>
      <dgm:spPr/>
      <dgm:t>
        <a:bodyPr/>
        <a:lstStyle/>
        <a:p>
          <a:endParaRPr lang="es-ES"/>
        </a:p>
      </dgm:t>
    </dgm:pt>
    <dgm:pt modelId="{D3B4CBA2-021A-44B8-9D53-FD52B96ED387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Presentación del Proyecto al Consejo </a:t>
          </a:r>
          <a:r>
            <a:rPr lang="es-ES" sz="1600" b="1" dirty="0" err="1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Mpal</a:t>
          </a:r>
          <a:r>
            <a:rPr lang="es-ES" sz="1600" b="1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. De Salud</a:t>
          </a:r>
          <a:endParaRPr lang="es-ES" sz="1600" b="1" dirty="0">
            <a:solidFill>
              <a:schemeClr val="bg1"/>
            </a:solidFill>
            <a:effectLst>
              <a:glow rad="101600">
                <a:srgbClr val="C00000">
                  <a:alpha val="60000"/>
                </a:srgbClr>
              </a:glow>
            </a:effectLst>
          </a:endParaRPr>
        </a:p>
      </dgm:t>
    </dgm:pt>
    <dgm:pt modelId="{615B8FF5-C645-4ABC-8871-BCC16038B791}" type="parTrans" cxnId="{51D358CD-3C63-4F64-B915-C44962233F30}">
      <dgm:prSet/>
      <dgm:spPr/>
      <dgm:t>
        <a:bodyPr/>
        <a:lstStyle/>
        <a:p>
          <a:endParaRPr lang="es-ES"/>
        </a:p>
      </dgm:t>
    </dgm:pt>
    <dgm:pt modelId="{9EDE4980-6190-4023-9F28-F5837DD62FE1}" type="sibTrans" cxnId="{51D358CD-3C63-4F64-B915-C44962233F30}">
      <dgm:prSet/>
      <dgm:spPr/>
      <dgm:t>
        <a:bodyPr/>
        <a:lstStyle/>
        <a:p>
          <a:endParaRPr lang="es-ES"/>
        </a:p>
      </dgm:t>
    </dgm:pt>
    <dgm:pt modelId="{FC0D6CAB-E095-4780-AFA4-F2C51CF2066F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Actividades</a:t>
          </a:r>
          <a:endParaRPr lang="es-ES" dirty="0">
            <a:solidFill>
              <a:schemeClr val="bg1"/>
            </a:solidFill>
            <a:effectLst>
              <a:glow rad="101600">
                <a:srgbClr val="C00000">
                  <a:alpha val="60000"/>
                </a:srgbClr>
              </a:glow>
            </a:effectLst>
          </a:endParaRPr>
        </a:p>
      </dgm:t>
    </dgm:pt>
    <dgm:pt modelId="{510FF445-9B00-4515-9719-077D3FB8A8C8}" type="parTrans" cxnId="{5FE2CE73-6A93-4963-805B-1889A66B0076}">
      <dgm:prSet/>
      <dgm:spPr/>
      <dgm:t>
        <a:bodyPr/>
        <a:lstStyle/>
        <a:p>
          <a:endParaRPr lang="es-ES"/>
        </a:p>
      </dgm:t>
    </dgm:pt>
    <dgm:pt modelId="{AA3776EA-6285-4AD4-92F9-157CCB33BF9F}" type="sibTrans" cxnId="{5FE2CE73-6A93-4963-805B-1889A66B0076}">
      <dgm:prSet/>
      <dgm:spPr/>
      <dgm:t>
        <a:bodyPr/>
        <a:lstStyle/>
        <a:p>
          <a:endParaRPr lang="es-ES"/>
        </a:p>
      </dgm:t>
    </dgm:pt>
    <dgm:pt modelId="{97071DEC-705F-42A4-AF8A-6538D0B5D220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Preparación</a:t>
          </a:r>
          <a:endParaRPr lang="es-ES" b="1" dirty="0">
            <a:solidFill>
              <a:schemeClr val="bg1"/>
            </a:solidFill>
            <a:effectLst>
              <a:glow rad="228600">
                <a:srgbClr val="C00000">
                  <a:alpha val="40000"/>
                </a:srgbClr>
              </a:glow>
            </a:effectLst>
          </a:endParaRPr>
        </a:p>
      </dgm:t>
    </dgm:pt>
    <dgm:pt modelId="{F91FACCE-E7FF-47D1-8C4E-2AC845ADCA26}" type="parTrans" cxnId="{F7DD7278-BB5E-439D-AC73-327F7AC685A3}">
      <dgm:prSet/>
      <dgm:spPr/>
      <dgm:t>
        <a:bodyPr/>
        <a:lstStyle/>
        <a:p>
          <a:endParaRPr lang="es-ES"/>
        </a:p>
      </dgm:t>
    </dgm:pt>
    <dgm:pt modelId="{E3D06E5C-D9E2-458E-9D82-8DA81FFFA103}" type="sibTrans" cxnId="{F7DD7278-BB5E-439D-AC73-327F7AC685A3}">
      <dgm:prSet/>
      <dgm:spPr/>
      <dgm:t>
        <a:bodyPr/>
        <a:lstStyle/>
        <a:p>
          <a:endParaRPr lang="es-ES"/>
        </a:p>
      </dgm:t>
    </dgm:pt>
    <dgm:pt modelId="{B946EC48-4B18-4F31-AD6A-48239E3176C0}">
      <dgm:prSet phldrT="[Texto]" custT="1"/>
      <dgm:spPr/>
      <dgm:t>
        <a:bodyPr/>
        <a:lstStyle/>
        <a:p>
          <a:endParaRPr lang="es-ES" sz="2400" dirty="0"/>
        </a:p>
      </dgm:t>
    </dgm:pt>
    <dgm:pt modelId="{B0AA30FB-1D20-4050-9204-B9F3DFDEF920}" type="sibTrans" cxnId="{6DECA88E-184D-4202-B8AE-9FEC3ED806A1}">
      <dgm:prSet/>
      <dgm:spPr/>
      <dgm:t>
        <a:bodyPr/>
        <a:lstStyle/>
        <a:p>
          <a:endParaRPr lang="es-ES"/>
        </a:p>
      </dgm:t>
    </dgm:pt>
    <dgm:pt modelId="{9D118765-D3CD-4872-BF42-7689599F094C}" type="parTrans" cxnId="{6DECA88E-184D-4202-B8AE-9FEC3ED806A1}">
      <dgm:prSet/>
      <dgm:spPr/>
      <dgm:t>
        <a:bodyPr/>
        <a:lstStyle/>
        <a:p>
          <a:endParaRPr lang="es-ES"/>
        </a:p>
      </dgm:t>
    </dgm:pt>
    <dgm:pt modelId="{473FD80B-82CB-4540-9AAF-F39B34AE2FAA}" type="pres">
      <dgm:prSet presAssocID="{0C0AFBF0-42A4-49E3-9343-70AA484440F8}" presName="arrowDiagram" presStyleCnt="0">
        <dgm:presLayoutVars>
          <dgm:chMax val="5"/>
          <dgm:dir/>
          <dgm:resizeHandles val="exact"/>
        </dgm:presLayoutVars>
      </dgm:prSet>
      <dgm:spPr/>
    </dgm:pt>
    <dgm:pt modelId="{53248C20-44A3-44D9-97CD-0C626B420361}" type="pres">
      <dgm:prSet presAssocID="{0C0AFBF0-42A4-49E3-9343-70AA484440F8}" presName="arrow" presStyleLbl="bgShp" presStyleIdx="0" presStyleCnt="1"/>
      <dgm:spPr/>
    </dgm:pt>
    <dgm:pt modelId="{F253298C-D251-45EE-B147-39822D7E6936}" type="pres">
      <dgm:prSet presAssocID="{0C0AFBF0-42A4-49E3-9343-70AA484440F8}" presName="arrowDiagram5" presStyleCnt="0"/>
      <dgm:spPr/>
    </dgm:pt>
    <dgm:pt modelId="{EEE7FA82-F7F7-4DD5-BEBD-C70AAEBF2011}" type="pres">
      <dgm:prSet presAssocID="{442DF1D8-C5CC-4D3B-8DEB-A7345345B32B}" presName="bullet5a" presStyleLbl="node1" presStyleIdx="0" presStyleCnt="5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s-ES"/>
        </a:p>
      </dgm:t>
    </dgm:pt>
    <dgm:pt modelId="{D360C7B6-B0D2-4E8B-AF61-79CFC3DDB2A6}" type="pres">
      <dgm:prSet presAssocID="{442DF1D8-C5CC-4D3B-8DEB-A7345345B32B}" presName="textBox5a" presStyleLbl="revTx" presStyleIdx="0" presStyleCnt="5" custScaleX="2517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DCA271-4AD4-4F25-9C63-5B224F73A03C}" type="pres">
      <dgm:prSet presAssocID="{D3B4CBA2-021A-44B8-9D53-FD52B96ED387}" presName="bullet5b" presStyleLbl="node1" presStyleIdx="1" presStyleCnt="5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S"/>
        </a:p>
      </dgm:t>
    </dgm:pt>
    <dgm:pt modelId="{002CC5E8-1932-4C80-B36F-FD4CFD852CC4}" type="pres">
      <dgm:prSet presAssocID="{D3B4CBA2-021A-44B8-9D53-FD52B96ED387}" presName="textBox5b" presStyleLbl="revTx" presStyleIdx="1" presStyleCnt="5" custScaleX="331805" custLinFactNeighborX="84860" custLinFactNeighborY="67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DD7D39-3B5E-4214-A934-08DF2AC11028}" type="pres">
      <dgm:prSet presAssocID="{97071DEC-705F-42A4-AF8A-6538D0B5D220}" presName="bullet5c" presStyleLbl="node1" presStyleIdx="2" presStyleCnt="5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7A039056-64FA-4656-91EF-DA4914E89E27}" type="pres">
      <dgm:prSet presAssocID="{97071DEC-705F-42A4-AF8A-6538D0B5D220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43F76A-F483-4761-A438-E96340B667B3}" type="pres">
      <dgm:prSet presAssocID="{FC0D6CAB-E095-4780-AFA4-F2C51CF2066F}" presName="bullet5d" presStyleLbl="node1" presStyleIdx="3" presStyleCnt="5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FF3EFBD0-7570-479F-9A5C-236731B53C16}" type="pres">
      <dgm:prSet presAssocID="{FC0D6CAB-E095-4780-AFA4-F2C51CF2066F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70AF41-D4C6-46E6-BF7D-9122C40EAFDB}" type="pres">
      <dgm:prSet presAssocID="{B946EC48-4B18-4F31-AD6A-48239E3176C0}" presName="bullet5e" presStyleLbl="node1" presStyleIdx="4" presStyleCnt="5" custLinFactX="100000" custLinFactNeighborX="124861" custLinFactNeighborY="-50383"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9903E19A-342B-45E8-A07C-03878038FCD8}" type="pres">
      <dgm:prSet presAssocID="{B946EC48-4B18-4F31-AD6A-48239E3176C0}" presName="textBox5e" presStyleLbl="revTx" presStyleIdx="4" presStyleCnt="5" custFlipVert="0" custScaleX="62264" custScaleY="55178" custLinFactX="17212" custLinFactNeighborX="100000" custLinFactNeighborY="6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CDFAC8-C5DC-4F58-8BC8-AE908B7E1B72}" type="presOf" srcId="{D3B4CBA2-021A-44B8-9D53-FD52B96ED387}" destId="{002CC5E8-1932-4C80-B36F-FD4CFD852CC4}" srcOrd="0" destOrd="0" presId="urn:microsoft.com/office/officeart/2005/8/layout/arrow2"/>
    <dgm:cxn modelId="{F7DD7278-BB5E-439D-AC73-327F7AC685A3}" srcId="{0C0AFBF0-42A4-49E3-9343-70AA484440F8}" destId="{97071DEC-705F-42A4-AF8A-6538D0B5D220}" srcOrd="2" destOrd="0" parTransId="{F91FACCE-E7FF-47D1-8C4E-2AC845ADCA26}" sibTransId="{E3D06E5C-D9E2-458E-9D82-8DA81FFFA103}"/>
    <dgm:cxn modelId="{28C86318-1DBE-414E-BBF9-03E7EAE41005}" srcId="{0C0AFBF0-42A4-49E3-9343-70AA484440F8}" destId="{442DF1D8-C5CC-4D3B-8DEB-A7345345B32B}" srcOrd="0" destOrd="0" parTransId="{FFFF4BA3-A35B-4846-A761-420BA8184D83}" sibTransId="{A3481E66-4395-4E2C-BBA3-39428EA4BC18}"/>
    <dgm:cxn modelId="{6DECA88E-184D-4202-B8AE-9FEC3ED806A1}" srcId="{0C0AFBF0-42A4-49E3-9343-70AA484440F8}" destId="{B946EC48-4B18-4F31-AD6A-48239E3176C0}" srcOrd="4" destOrd="0" parTransId="{9D118765-D3CD-4872-BF42-7689599F094C}" sibTransId="{B0AA30FB-1D20-4050-9204-B9F3DFDEF920}"/>
    <dgm:cxn modelId="{51D358CD-3C63-4F64-B915-C44962233F30}" srcId="{0C0AFBF0-42A4-49E3-9343-70AA484440F8}" destId="{D3B4CBA2-021A-44B8-9D53-FD52B96ED387}" srcOrd="1" destOrd="0" parTransId="{615B8FF5-C645-4ABC-8871-BCC16038B791}" sibTransId="{9EDE4980-6190-4023-9F28-F5837DD62FE1}"/>
    <dgm:cxn modelId="{A9089E0E-86F3-44AB-B104-E546EAAFF3FF}" type="presOf" srcId="{0C0AFBF0-42A4-49E3-9343-70AA484440F8}" destId="{473FD80B-82CB-4540-9AAF-F39B34AE2FAA}" srcOrd="0" destOrd="0" presId="urn:microsoft.com/office/officeart/2005/8/layout/arrow2"/>
    <dgm:cxn modelId="{A2A25819-BC11-41A5-A9B9-84F0A4E4CD0B}" type="presOf" srcId="{B946EC48-4B18-4F31-AD6A-48239E3176C0}" destId="{9903E19A-342B-45E8-A07C-03878038FCD8}" srcOrd="0" destOrd="0" presId="urn:microsoft.com/office/officeart/2005/8/layout/arrow2"/>
    <dgm:cxn modelId="{5FE2CE73-6A93-4963-805B-1889A66B0076}" srcId="{0C0AFBF0-42A4-49E3-9343-70AA484440F8}" destId="{FC0D6CAB-E095-4780-AFA4-F2C51CF2066F}" srcOrd="3" destOrd="0" parTransId="{510FF445-9B00-4515-9719-077D3FB8A8C8}" sibTransId="{AA3776EA-6285-4AD4-92F9-157CCB33BF9F}"/>
    <dgm:cxn modelId="{3AD7C43D-CD73-41C6-8858-5E3F3594EC78}" type="presOf" srcId="{442DF1D8-C5CC-4D3B-8DEB-A7345345B32B}" destId="{D360C7B6-B0D2-4E8B-AF61-79CFC3DDB2A6}" srcOrd="0" destOrd="0" presId="urn:microsoft.com/office/officeart/2005/8/layout/arrow2"/>
    <dgm:cxn modelId="{1ED40A83-6278-4F86-9717-59C02FD146BB}" type="presOf" srcId="{97071DEC-705F-42A4-AF8A-6538D0B5D220}" destId="{7A039056-64FA-4656-91EF-DA4914E89E27}" srcOrd="0" destOrd="0" presId="urn:microsoft.com/office/officeart/2005/8/layout/arrow2"/>
    <dgm:cxn modelId="{17EFB867-E499-4C1D-9F6A-6A76562E9386}" type="presOf" srcId="{FC0D6CAB-E095-4780-AFA4-F2C51CF2066F}" destId="{FF3EFBD0-7570-479F-9A5C-236731B53C16}" srcOrd="0" destOrd="0" presId="urn:microsoft.com/office/officeart/2005/8/layout/arrow2"/>
    <dgm:cxn modelId="{557DEE42-F1B2-43F7-98A4-3B9EF8C97990}" type="presParOf" srcId="{473FD80B-82CB-4540-9AAF-F39B34AE2FAA}" destId="{53248C20-44A3-44D9-97CD-0C626B420361}" srcOrd="0" destOrd="0" presId="urn:microsoft.com/office/officeart/2005/8/layout/arrow2"/>
    <dgm:cxn modelId="{77FBBA25-1E2A-4B4C-9A38-13AF52817980}" type="presParOf" srcId="{473FD80B-82CB-4540-9AAF-F39B34AE2FAA}" destId="{F253298C-D251-45EE-B147-39822D7E6936}" srcOrd="1" destOrd="0" presId="urn:microsoft.com/office/officeart/2005/8/layout/arrow2"/>
    <dgm:cxn modelId="{9B8C91DD-0844-4AB2-BB7B-CBE2B4D20FA3}" type="presParOf" srcId="{F253298C-D251-45EE-B147-39822D7E6936}" destId="{EEE7FA82-F7F7-4DD5-BEBD-C70AAEBF2011}" srcOrd="0" destOrd="0" presId="urn:microsoft.com/office/officeart/2005/8/layout/arrow2"/>
    <dgm:cxn modelId="{D7CE4115-C6CF-493C-B9A7-1B65DE5EC5EB}" type="presParOf" srcId="{F253298C-D251-45EE-B147-39822D7E6936}" destId="{D360C7B6-B0D2-4E8B-AF61-79CFC3DDB2A6}" srcOrd="1" destOrd="0" presId="urn:microsoft.com/office/officeart/2005/8/layout/arrow2"/>
    <dgm:cxn modelId="{2CFC3BA1-C497-4A19-9515-58B761CE63EC}" type="presParOf" srcId="{F253298C-D251-45EE-B147-39822D7E6936}" destId="{70DCA271-4AD4-4F25-9C63-5B224F73A03C}" srcOrd="2" destOrd="0" presId="urn:microsoft.com/office/officeart/2005/8/layout/arrow2"/>
    <dgm:cxn modelId="{35039432-ED5A-4B2B-AA5A-CC9EFF5E23D1}" type="presParOf" srcId="{F253298C-D251-45EE-B147-39822D7E6936}" destId="{002CC5E8-1932-4C80-B36F-FD4CFD852CC4}" srcOrd="3" destOrd="0" presId="urn:microsoft.com/office/officeart/2005/8/layout/arrow2"/>
    <dgm:cxn modelId="{EBD6456B-CC4A-4791-BB9E-E9029D748887}" type="presParOf" srcId="{F253298C-D251-45EE-B147-39822D7E6936}" destId="{0FDD7D39-3B5E-4214-A934-08DF2AC11028}" srcOrd="4" destOrd="0" presId="urn:microsoft.com/office/officeart/2005/8/layout/arrow2"/>
    <dgm:cxn modelId="{734E0EEE-D85B-4575-A51D-8CDCEBB7A83E}" type="presParOf" srcId="{F253298C-D251-45EE-B147-39822D7E6936}" destId="{7A039056-64FA-4656-91EF-DA4914E89E27}" srcOrd="5" destOrd="0" presId="urn:microsoft.com/office/officeart/2005/8/layout/arrow2"/>
    <dgm:cxn modelId="{D5F1BC0B-4980-401D-8977-182DA286CD6B}" type="presParOf" srcId="{F253298C-D251-45EE-B147-39822D7E6936}" destId="{4943F76A-F483-4761-A438-E96340B667B3}" srcOrd="6" destOrd="0" presId="urn:microsoft.com/office/officeart/2005/8/layout/arrow2"/>
    <dgm:cxn modelId="{E2716A7D-BD4F-4C32-B786-43D2016F37F0}" type="presParOf" srcId="{F253298C-D251-45EE-B147-39822D7E6936}" destId="{FF3EFBD0-7570-479F-9A5C-236731B53C16}" srcOrd="7" destOrd="0" presId="urn:microsoft.com/office/officeart/2005/8/layout/arrow2"/>
    <dgm:cxn modelId="{7C754EA3-D5EB-4591-8443-33992FED5C3C}" type="presParOf" srcId="{F253298C-D251-45EE-B147-39822D7E6936}" destId="{AE70AF41-D4C6-46E6-BF7D-9122C40EAFDB}" srcOrd="8" destOrd="0" presId="urn:microsoft.com/office/officeart/2005/8/layout/arrow2"/>
    <dgm:cxn modelId="{72E7C3E2-39E3-4727-8DA7-5F7439514D01}" type="presParOf" srcId="{F253298C-D251-45EE-B147-39822D7E6936}" destId="{9903E19A-342B-45E8-A07C-03878038FCD8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38C1BC-9EB4-4E2A-910D-3317CB5B5428}" type="doc">
      <dgm:prSet loTypeId="urn:microsoft.com/office/officeart/2005/8/layout/venn1" loCatId="relationship" qsTypeId="urn:microsoft.com/office/officeart/2005/8/quickstyle/3d4" qsCatId="3D" csTypeId="urn:microsoft.com/office/officeart/2005/8/colors/colorful1#2" csCatId="colorful" phldr="1"/>
      <dgm:spPr/>
    </dgm:pt>
    <dgm:pt modelId="{B93C0D81-BEAB-4284-B046-678BB149F5B3}">
      <dgm:prSet phldrT="[Texto]"/>
      <dgm:spPr/>
      <dgm:t>
        <a:bodyPr/>
        <a:lstStyle/>
        <a:p>
          <a:r>
            <a:rPr lang="es-ES" b="1" dirty="0" smtClean="0"/>
            <a:t>Secretaria de Salud</a:t>
          </a:r>
          <a:endParaRPr lang="es-ES" b="1" dirty="0"/>
        </a:p>
      </dgm:t>
    </dgm:pt>
    <dgm:pt modelId="{7155D165-7BA6-4BBC-92CF-14C366755AD9}" type="parTrans" cxnId="{F01D41F8-3430-40A1-8752-8E57EA20FF0E}">
      <dgm:prSet/>
      <dgm:spPr/>
      <dgm:t>
        <a:bodyPr/>
        <a:lstStyle/>
        <a:p>
          <a:endParaRPr lang="es-ES"/>
        </a:p>
      </dgm:t>
    </dgm:pt>
    <dgm:pt modelId="{03A2B851-55A7-428D-B9C7-F33115B4DCD2}" type="sibTrans" cxnId="{F01D41F8-3430-40A1-8752-8E57EA20FF0E}">
      <dgm:prSet/>
      <dgm:spPr/>
      <dgm:t>
        <a:bodyPr/>
        <a:lstStyle/>
        <a:p>
          <a:endParaRPr lang="es-ES"/>
        </a:p>
      </dgm:t>
    </dgm:pt>
    <dgm:pt modelId="{555144DB-5111-4519-88E1-B8385EB5BE13}">
      <dgm:prSet phldrT="[Texto]"/>
      <dgm:spPr/>
      <dgm:t>
        <a:bodyPr/>
        <a:lstStyle/>
        <a:p>
          <a:r>
            <a:rPr lang="es-ES" b="1" dirty="0" smtClean="0"/>
            <a:t>Particulares</a:t>
          </a:r>
          <a:endParaRPr lang="es-ES" b="1" dirty="0"/>
        </a:p>
      </dgm:t>
    </dgm:pt>
    <dgm:pt modelId="{14181E90-E34C-48B8-A4F2-EFA4369EC0A7}" type="parTrans" cxnId="{CF9958B5-22D2-4495-A177-4C1E8EF403E7}">
      <dgm:prSet/>
      <dgm:spPr/>
      <dgm:t>
        <a:bodyPr/>
        <a:lstStyle/>
        <a:p>
          <a:endParaRPr lang="es-ES"/>
        </a:p>
      </dgm:t>
    </dgm:pt>
    <dgm:pt modelId="{963B9C6F-A1A8-453E-AC8F-EA54BEEF8D93}" type="sibTrans" cxnId="{CF9958B5-22D2-4495-A177-4C1E8EF403E7}">
      <dgm:prSet/>
      <dgm:spPr/>
      <dgm:t>
        <a:bodyPr/>
        <a:lstStyle/>
        <a:p>
          <a:endParaRPr lang="es-ES"/>
        </a:p>
      </dgm:t>
    </dgm:pt>
    <dgm:pt modelId="{84CA9525-AAFF-4FC2-B72A-9AF1EC04A557}">
      <dgm:prSet phldrT="[Texto]"/>
      <dgm:spPr/>
      <dgm:t>
        <a:bodyPr/>
        <a:lstStyle/>
        <a:p>
          <a:r>
            <a:rPr lang="es-ES" b="1" dirty="0" smtClean="0"/>
            <a:t>Gobierno Municipal</a:t>
          </a:r>
          <a:endParaRPr lang="es-ES" b="1" dirty="0"/>
        </a:p>
      </dgm:t>
    </dgm:pt>
    <dgm:pt modelId="{D413DD2D-554C-4373-8C35-16C5728E0060}" type="parTrans" cxnId="{8112127E-F6E2-4F67-B852-DB710560F145}">
      <dgm:prSet/>
      <dgm:spPr/>
      <dgm:t>
        <a:bodyPr/>
        <a:lstStyle/>
        <a:p>
          <a:endParaRPr lang="es-ES"/>
        </a:p>
      </dgm:t>
    </dgm:pt>
    <dgm:pt modelId="{FA5957FF-9036-42C4-B209-EF4CE9A30C0E}" type="sibTrans" cxnId="{8112127E-F6E2-4F67-B852-DB710560F145}">
      <dgm:prSet/>
      <dgm:spPr/>
      <dgm:t>
        <a:bodyPr/>
        <a:lstStyle/>
        <a:p>
          <a:endParaRPr lang="es-ES"/>
        </a:p>
      </dgm:t>
    </dgm:pt>
    <dgm:pt modelId="{A3851F7B-3727-4620-BC49-3E5D7C6140F4}" type="pres">
      <dgm:prSet presAssocID="{EC38C1BC-9EB4-4E2A-910D-3317CB5B5428}" presName="compositeShape" presStyleCnt="0">
        <dgm:presLayoutVars>
          <dgm:chMax val="7"/>
          <dgm:dir/>
          <dgm:resizeHandles val="exact"/>
        </dgm:presLayoutVars>
      </dgm:prSet>
      <dgm:spPr/>
    </dgm:pt>
    <dgm:pt modelId="{F8198D00-71D2-46D4-9F5B-FBFF20F579FE}" type="pres">
      <dgm:prSet presAssocID="{B93C0D81-BEAB-4284-B046-678BB149F5B3}" presName="circ1" presStyleLbl="vennNode1" presStyleIdx="0" presStyleCnt="3"/>
      <dgm:spPr/>
      <dgm:t>
        <a:bodyPr/>
        <a:lstStyle/>
        <a:p>
          <a:endParaRPr lang="es-ES"/>
        </a:p>
      </dgm:t>
    </dgm:pt>
    <dgm:pt modelId="{E0BFC43C-A2EF-4230-8259-7FAA2A205479}" type="pres">
      <dgm:prSet presAssocID="{B93C0D81-BEAB-4284-B046-678BB149F5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7F657B-96E0-40A7-AB56-3EEA5B11AA9D}" type="pres">
      <dgm:prSet presAssocID="{555144DB-5111-4519-88E1-B8385EB5BE13}" presName="circ2" presStyleLbl="vennNode1" presStyleIdx="1" presStyleCnt="3"/>
      <dgm:spPr/>
      <dgm:t>
        <a:bodyPr/>
        <a:lstStyle/>
        <a:p>
          <a:endParaRPr lang="es-ES"/>
        </a:p>
      </dgm:t>
    </dgm:pt>
    <dgm:pt modelId="{5FD163A0-79DB-4421-8EBB-7BB06AA554F9}" type="pres">
      <dgm:prSet presAssocID="{555144DB-5111-4519-88E1-B8385EB5BE1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616E68-0D52-43ED-A5C1-9E832AD37EC5}" type="pres">
      <dgm:prSet presAssocID="{84CA9525-AAFF-4FC2-B72A-9AF1EC04A557}" presName="circ3" presStyleLbl="vennNode1" presStyleIdx="2" presStyleCnt="3"/>
      <dgm:spPr/>
      <dgm:t>
        <a:bodyPr/>
        <a:lstStyle/>
        <a:p>
          <a:endParaRPr lang="es-ES"/>
        </a:p>
      </dgm:t>
    </dgm:pt>
    <dgm:pt modelId="{597F5496-42B3-486D-B265-AFD2551047E5}" type="pres">
      <dgm:prSet presAssocID="{84CA9525-AAFF-4FC2-B72A-9AF1EC04A55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D05FF5-6978-496B-B5E4-26955C50F6C9}" type="presOf" srcId="{EC38C1BC-9EB4-4E2A-910D-3317CB5B5428}" destId="{A3851F7B-3727-4620-BC49-3E5D7C6140F4}" srcOrd="0" destOrd="0" presId="urn:microsoft.com/office/officeart/2005/8/layout/venn1"/>
    <dgm:cxn modelId="{B8348E5B-ED63-4D4E-A464-951CD581ADAB}" type="presOf" srcId="{555144DB-5111-4519-88E1-B8385EB5BE13}" destId="{AA7F657B-96E0-40A7-AB56-3EEA5B11AA9D}" srcOrd="0" destOrd="0" presId="urn:microsoft.com/office/officeart/2005/8/layout/venn1"/>
    <dgm:cxn modelId="{9EA11768-0391-46B9-89FA-7480E99E91DC}" type="presOf" srcId="{B93C0D81-BEAB-4284-B046-678BB149F5B3}" destId="{E0BFC43C-A2EF-4230-8259-7FAA2A205479}" srcOrd="1" destOrd="0" presId="urn:microsoft.com/office/officeart/2005/8/layout/venn1"/>
    <dgm:cxn modelId="{4BF84D5F-3739-4E50-9706-527D154F8983}" type="presOf" srcId="{B93C0D81-BEAB-4284-B046-678BB149F5B3}" destId="{F8198D00-71D2-46D4-9F5B-FBFF20F579FE}" srcOrd="0" destOrd="0" presId="urn:microsoft.com/office/officeart/2005/8/layout/venn1"/>
    <dgm:cxn modelId="{0DFCDC24-1DDD-4EEF-8C4C-781CE9684A2C}" type="presOf" srcId="{84CA9525-AAFF-4FC2-B72A-9AF1EC04A557}" destId="{597F5496-42B3-486D-B265-AFD2551047E5}" srcOrd="1" destOrd="0" presId="urn:microsoft.com/office/officeart/2005/8/layout/venn1"/>
    <dgm:cxn modelId="{CF9958B5-22D2-4495-A177-4C1E8EF403E7}" srcId="{EC38C1BC-9EB4-4E2A-910D-3317CB5B5428}" destId="{555144DB-5111-4519-88E1-B8385EB5BE13}" srcOrd="1" destOrd="0" parTransId="{14181E90-E34C-48B8-A4F2-EFA4369EC0A7}" sibTransId="{963B9C6F-A1A8-453E-AC8F-EA54BEEF8D93}"/>
    <dgm:cxn modelId="{8112127E-F6E2-4F67-B852-DB710560F145}" srcId="{EC38C1BC-9EB4-4E2A-910D-3317CB5B5428}" destId="{84CA9525-AAFF-4FC2-B72A-9AF1EC04A557}" srcOrd="2" destOrd="0" parTransId="{D413DD2D-554C-4373-8C35-16C5728E0060}" sibTransId="{FA5957FF-9036-42C4-B209-EF4CE9A30C0E}"/>
    <dgm:cxn modelId="{59B3240B-5F90-47CB-ABC1-5B01A2E4C7D8}" type="presOf" srcId="{555144DB-5111-4519-88E1-B8385EB5BE13}" destId="{5FD163A0-79DB-4421-8EBB-7BB06AA554F9}" srcOrd="1" destOrd="0" presId="urn:microsoft.com/office/officeart/2005/8/layout/venn1"/>
    <dgm:cxn modelId="{F01D41F8-3430-40A1-8752-8E57EA20FF0E}" srcId="{EC38C1BC-9EB4-4E2A-910D-3317CB5B5428}" destId="{B93C0D81-BEAB-4284-B046-678BB149F5B3}" srcOrd="0" destOrd="0" parTransId="{7155D165-7BA6-4BBC-92CF-14C366755AD9}" sibTransId="{03A2B851-55A7-428D-B9C7-F33115B4DCD2}"/>
    <dgm:cxn modelId="{C574D9BD-C605-472F-87D5-0F293FF6D685}" type="presOf" srcId="{84CA9525-AAFF-4FC2-B72A-9AF1EC04A557}" destId="{6B616E68-0D52-43ED-A5C1-9E832AD37EC5}" srcOrd="0" destOrd="0" presId="urn:microsoft.com/office/officeart/2005/8/layout/venn1"/>
    <dgm:cxn modelId="{EE23FFDB-0903-4840-B2E5-C6D691C52C22}" type="presParOf" srcId="{A3851F7B-3727-4620-BC49-3E5D7C6140F4}" destId="{F8198D00-71D2-46D4-9F5B-FBFF20F579FE}" srcOrd="0" destOrd="0" presId="urn:microsoft.com/office/officeart/2005/8/layout/venn1"/>
    <dgm:cxn modelId="{FA866F9E-9B5F-47D6-B8E6-8D9B926D5787}" type="presParOf" srcId="{A3851F7B-3727-4620-BC49-3E5D7C6140F4}" destId="{E0BFC43C-A2EF-4230-8259-7FAA2A205479}" srcOrd="1" destOrd="0" presId="urn:microsoft.com/office/officeart/2005/8/layout/venn1"/>
    <dgm:cxn modelId="{F2965238-E122-4975-88A5-8F326A5F3FC2}" type="presParOf" srcId="{A3851F7B-3727-4620-BC49-3E5D7C6140F4}" destId="{AA7F657B-96E0-40A7-AB56-3EEA5B11AA9D}" srcOrd="2" destOrd="0" presId="urn:microsoft.com/office/officeart/2005/8/layout/venn1"/>
    <dgm:cxn modelId="{56B6A2BC-1045-43AF-8555-DB7204B7847D}" type="presParOf" srcId="{A3851F7B-3727-4620-BC49-3E5D7C6140F4}" destId="{5FD163A0-79DB-4421-8EBB-7BB06AA554F9}" srcOrd="3" destOrd="0" presId="urn:microsoft.com/office/officeart/2005/8/layout/venn1"/>
    <dgm:cxn modelId="{AAB3BBBD-3F26-4150-B89C-320AC57C9461}" type="presParOf" srcId="{A3851F7B-3727-4620-BC49-3E5D7C6140F4}" destId="{6B616E68-0D52-43ED-A5C1-9E832AD37EC5}" srcOrd="4" destOrd="0" presId="urn:microsoft.com/office/officeart/2005/8/layout/venn1"/>
    <dgm:cxn modelId="{F49CAAB4-9667-4173-83BF-6B446757F803}" type="presParOf" srcId="{A3851F7B-3727-4620-BC49-3E5D7C6140F4}" destId="{597F5496-42B3-486D-B265-AFD2551047E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7205B4-69C0-4763-94DC-F681DACE7B05}" type="doc">
      <dgm:prSet loTypeId="urn:microsoft.com/office/officeart/2005/8/layout/pList2#1" loCatId="list" qsTypeId="urn:microsoft.com/office/officeart/2005/8/quickstyle/simple1" qsCatId="simple" csTypeId="urn:microsoft.com/office/officeart/2005/8/colors/colorful1#3" csCatId="colorful" phldr="1"/>
      <dgm:spPr/>
    </dgm:pt>
    <dgm:pt modelId="{5AC77C62-F484-4E11-93B0-2F0936FEC093}">
      <dgm:prSet phldrT="[Texto]" custT="1"/>
      <dgm:spPr/>
      <dgm:t>
        <a:bodyPr/>
        <a:lstStyle/>
        <a:p>
          <a:endParaRPr lang="es-ES" sz="1200" dirty="0" smtClean="0"/>
        </a:p>
        <a:p>
          <a:r>
            <a:rPr lang="es-ES" sz="1800" b="1" dirty="0" smtClean="0"/>
            <a:t>Objetivo General:</a:t>
          </a:r>
        </a:p>
        <a:p>
          <a:endParaRPr lang="es-ES" sz="1600" dirty="0" smtClean="0"/>
        </a:p>
        <a:p>
          <a:r>
            <a:rPr lang="es-ES" sz="1600" b="1" dirty="0" smtClean="0"/>
            <a:t>Realizar acciones para disminuir significativamente factores de riesgo  que pudieran ocasionar un brote de DENGUE</a:t>
          </a:r>
        </a:p>
        <a:p>
          <a:endParaRPr lang="es-ES" sz="1200" dirty="0" smtClean="0"/>
        </a:p>
        <a:p>
          <a:endParaRPr lang="es-ES" sz="1200" dirty="0"/>
        </a:p>
      </dgm:t>
    </dgm:pt>
    <dgm:pt modelId="{DCD0D691-D25A-4174-815F-BE5E506A0469}" type="parTrans" cxnId="{1D37D1FD-FF16-4CB1-A5E8-8755AE2942D9}">
      <dgm:prSet/>
      <dgm:spPr/>
      <dgm:t>
        <a:bodyPr/>
        <a:lstStyle/>
        <a:p>
          <a:endParaRPr lang="es-ES"/>
        </a:p>
      </dgm:t>
    </dgm:pt>
    <dgm:pt modelId="{813449B7-9881-441C-9F21-9F3765157B50}" type="sibTrans" cxnId="{1D37D1FD-FF16-4CB1-A5E8-8755AE2942D9}">
      <dgm:prSet/>
      <dgm:spPr/>
      <dgm:t>
        <a:bodyPr/>
        <a:lstStyle/>
        <a:p>
          <a:endParaRPr lang="es-ES"/>
        </a:p>
      </dgm:t>
    </dgm:pt>
    <dgm:pt modelId="{4E5CD786-0811-4F86-AB30-6D0D945A232B}">
      <dgm:prSet phldrT="[Texto]" custT="1"/>
      <dgm:spPr/>
      <dgm:t>
        <a:bodyPr/>
        <a:lstStyle/>
        <a:p>
          <a:r>
            <a:rPr lang="es-ES" sz="2000" b="1" dirty="0" smtClean="0"/>
            <a:t>Objetivos Específicos:</a:t>
          </a:r>
        </a:p>
        <a:p>
          <a:r>
            <a:rPr lang="es-ES" sz="1400" b="1" dirty="0" smtClean="0"/>
            <a:t>Difundir en la Población la Información sobre la enfermedad del Dengue y medidas de prevención.</a:t>
          </a:r>
        </a:p>
        <a:p>
          <a:endParaRPr lang="es-ES" sz="800" b="1" dirty="0" smtClean="0"/>
        </a:p>
        <a:p>
          <a:r>
            <a:rPr lang="es-ES" sz="1400" b="1" dirty="0" smtClean="0"/>
            <a:t>Realizar la </a:t>
          </a:r>
          <a:r>
            <a:rPr lang="es-ES" sz="1400" b="1" dirty="0" err="1" smtClean="0"/>
            <a:t>descacharrización</a:t>
          </a:r>
          <a:r>
            <a:rPr lang="es-ES" sz="1400" b="1" dirty="0" smtClean="0"/>
            <a:t> del municipio con la mayor participación de la sociedad</a:t>
          </a:r>
        </a:p>
        <a:p>
          <a:endParaRPr lang="es-ES" sz="1000" b="1" dirty="0" smtClean="0"/>
        </a:p>
        <a:p>
          <a:r>
            <a:rPr lang="es-ES" sz="1400" b="1" dirty="0" smtClean="0"/>
            <a:t>Agradecer a los niños del Municipio su participación en el Programa con un juguete que les será entregado en el evento del  “</a:t>
          </a:r>
          <a:r>
            <a:rPr lang="es-ES" sz="1400" b="1" dirty="0" err="1" smtClean="0"/>
            <a:t>Dia</a:t>
          </a:r>
          <a:r>
            <a:rPr lang="es-ES" sz="1400" b="1" dirty="0" smtClean="0"/>
            <a:t> del Niño”</a:t>
          </a:r>
          <a:endParaRPr lang="es-ES" sz="1400" b="1" dirty="0"/>
        </a:p>
      </dgm:t>
    </dgm:pt>
    <dgm:pt modelId="{CC104063-6BF2-4B6C-B279-07CEE1DF2004}" type="sibTrans" cxnId="{F645C29E-12A2-42CB-BAE0-57218D4942B5}">
      <dgm:prSet/>
      <dgm:spPr/>
      <dgm:t>
        <a:bodyPr/>
        <a:lstStyle/>
        <a:p>
          <a:endParaRPr lang="es-ES"/>
        </a:p>
      </dgm:t>
    </dgm:pt>
    <dgm:pt modelId="{31C912BF-81FF-4031-B98C-E8B8804E17E4}" type="parTrans" cxnId="{F645C29E-12A2-42CB-BAE0-57218D4942B5}">
      <dgm:prSet/>
      <dgm:spPr/>
      <dgm:t>
        <a:bodyPr/>
        <a:lstStyle/>
        <a:p>
          <a:endParaRPr lang="es-ES"/>
        </a:p>
      </dgm:t>
    </dgm:pt>
    <dgm:pt modelId="{10A1DEB6-8E32-4115-B090-3A49FB1C1774}" type="pres">
      <dgm:prSet presAssocID="{DF7205B4-69C0-4763-94DC-F681DACE7B05}" presName="Name0" presStyleCnt="0">
        <dgm:presLayoutVars>
          <dgm:dir/>
          <dgm:resizeHandles val="exact"/>
        </dgm:presLayoutVars>
      </dgm:prSet>
      <dgm:spPr/>
    </dgm:pt>
    <dgm:pt modelId="{B2404AD7-A3F1-4304-B0A1-A790C4E5C87A}" type="pres">
      <dgm:prSet presAssocID="{DF7205B4-69C0-4763-94DC-F681DACE7B05}" presName="bkgdShp" presStyleLbl="alignAccFollowNode1" presStyleIdx="0" presStyleCnt="1" custScaleY="74400" custLinFactNeighborY="-12800"/>
      <dgm:spPr/>
    </dgm:pt>
    <dgm:pt modelId="{6D30005C-D4DC-496F-8D7A-BEEDCAB62581}" type="pres">
      <dgm:prSet presAssocID="{DF7205B4-69C0-4763-94DC-F681DACE7B05}" presName="linComp" presStyleCnt="0"/>
      <dgm:spPr/>
    </dgm:pt>
    <dgm:pt modelId="{710FB211-24D4-49C3-812F-37944F2DAF75}" type="pres">
      <dgm:prSet presAssocID="{5AC77C62-F484-4E11-93B0-2F0936FEC093}" presName="compNode" presStyleCnt="0"/>
      <dgm:spPr/>
    </dgm:pt>
    <dgm:pt modelId="{08CAF249-5365-4E12-B518-AF114CFC6273}" type="pres">
      <dgm:prSet presAssocID="{5AC77C62-F484-4E11-93B0-2F0936FEC093}" presName="node" presStyleLbl="node1" presStyleIdx="0" presStyleCnt="2" custScaleY="118414" custLinFactNeighborX="808" custLinFactNeighborY="-23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896929-315C-4DA8-B94D-24ACEEBE93F1}" type="pres">
      <dgm:prSet presAssocID="{5AC77C62-F484-4E11-93B0-2F0936FEC093}" presName="invisiNode" presStyleLbl="node1" presStyleIdx="0" presStyleCnt="2"/>
      <dgm:spPr/>
    </dgm:pt>
    <dgm:pt modelId="{8A5AAFE7-72D7-4EB5-92FA-361950822C95}" type="pres">
      <dgm:prSet presAssocID="{5AC77C62-F484-4E11-93B0-2F0936FEC093}" presName="imagNode" presStyleLbl="fgImgPlace1" presStyleIdx="0" presStyleCnt="2" custScaleY="78440" custLinFactNeighborX="653" custLinFactNeighborY="-978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D629E67-40E0-4D6D-A24E-9300AE4BA416}" type="pres">
      <dgm:prSet presAssocID="{813449B7-9881-441C-9F21-9F3765157B5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45EDDB4-7FF5-4824-BA55-B2A6AD5FD85E}" type="pres">
      <dgm:prSet presAssocID="{4E5CD786-0811-4F86-AB30-6D0D945A232B}" presName="compNode" presStyleCnt="0"/>
      <dgm:spPr/>
    </dgm:pt>
    <dgm:pt modelId="{6B830B6C-1FA4-468A-8F36-F6A7E2B8A2F2}" type="pres">
      <dgm:prSet presAssocID="{4E5CD786-0811-4F86-AB30-6D0D945A232B}" presName="node" presStyleLbl="node1" presStyleIdx="1" presStyleCnt="2" custScaleY="120943" custLinFactNeighborX="1018" custLinFactNeighborY="-16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F5469E-6B09-4153-A2D9-0F6257FD604C}" type="pres">
      <dgm:prSet presAssocID="{4E5CD786-0811-4F86-AB30-6D0D945A232B}" presName="invisiNode" presStyleLbl="node1" presStyleIdx="1" presStyleCnt="2"/>
      <dgm:spPr/>
    </dgm:pt>
    <dgm:pt modelId="{EF4AB3D5-B15C-42DA-8065-68C7AF13551B}" type="pres">
      <dgm:prSet presAssocID="{4E5CD786-0811-4F86-AB30-6D0D945A232B}" presName="imagNode" presStyleLbl="fgImgPlace1" presStyleIdx="1" presStyleCnt="2" custScaleY="78440" custLinFactNeighborX="970" custLinFactNeighborY="-872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C96135F-1271-4F92-BFC8-60A2CB481CC0}" type="presOf" srcId="{DF7205B4-69C0-4763-94DC-F681DACE7B05}" destId="{10A1DEB6-8E32-4115-B090-3A49FB1C1774}" srcOrd="0" destOrd="0" presId="urn:microsoft.com/office/officeart/2005/8/layout/pList2#1"/>
    <dgm:cxn modelId="{1D37D1FD-FF16-4CB1-A5E8-8755AE2942D9}" srcId="{DF7205B4-69C0-4763-94DC-F681DACE7B05}" destId="{5AC77C62-F484-4E11-93B0-2F0936FEC093}" srcOrd="0" destOrd="0" parTransId="{DCD0D691-D25A-4174-815F-BE5E506A0469}" sibTransId="{813449B7-9881-441C-9F21-9F3765157B50}"/>
    <dgm:cxn modelId="{F645C29E-12A2-42CB-BAE0-57218D4942B5}" srcId="{DF7205B4-69C0-4763-94DC-F681DACE7B05}" destId="{4E5CD786-0811-4F86-AB30-6D0D945A232B}" srcOrd="1" destOrd="0" parTransId="{31C912BF-81FF-4031-B98C-E8B8804E17E4}" sibTransId="{CC104063-6BF2-4B6C-B279-07CEE1DF2004}"/>
    <dgm:cxn modelId="{DCC71810-E682-4EA3-9111-E172BBEE2269}" type="presOf" srcId="{4E5CD786-0811-4F86-AB30-6D0D945A232B}" destId="{6B830B6C-1FA4-468A-8F36-F6A7E2B8A2F2}" srcOrd="0" destOrd="0" presId="urn:microsoft.com/office/officeart/2005/8/layout/pList2#1"/>
    <dgm:cxn modelId="{D2C58DF7-BC77-47F2-8536-83B246023FFB}" type="presOf" srcId="{813449B7-9881-441C-9F21-9F3765157B50}" destId="{5D629E67-40E0-4D6D-A24E-9300AE4BA416}" srcOrd="0" destOrd="0" presId="urn:microsoft.com/office/officeart/2005/8/layout/pList2#1"/>
    <dgm:cxn modelId="{6642A3C4-D26E-4DED-9701-D5A13530C222}" type="presOf" srcId="{5AC77C62-F484-4E11-93B0-2F0936FEC093}" destId="{08CAF249-5365-4E12-B518-AF114CFC6273}" srcOrd="0" destOrd="0" presId="urn:microsoft.com/office/officeart/2005/8/layout/pList2#1"/>
    <dgm:cxn modelId="{762BC59B-53ED-408C-8916-A7D04DC573FC}" type="presParOf" srcId="{10A1DEB6-8E32-4115-B090-3A49FB1C1774}" destId="{B2404AD7-A3F1-4304-B0A1-A790C4E5C87A}" srcOrd="0" destOrd="0" presId="urn:microsoft.com/office/officeart/2005/8/layout/pList2#1"/>
    <dgm:cxn modelId="{4AFB8334-3935-449E-849E-82B23F036C7E}" type="presParOf" srcId="{10A1DEB6-8E32-4115-B090-3A49FB1C1774}" destId="{6D30005C-D4DC-496F-8D7A-BEEDCAB62581}" srcOrd="1" destOrd="0" presId="urn:microsoft.com/office/officeart/2005/8/layout/pList2#1"/>
    <dgm:cxn modelId="{AFCB2F28-429C-476F-AC8F-0B0C31EB13BD}" type="presParOf" srcId="{6D30005C-D4DC-496F-8D7A-BEEDCAB62581}" destId="{710FB211-24D4-49C3-812F-37944F2DAF75}" srcOrd="0" destOrd="0" presId="urn:microsoft.com/office/officeart/2005/8/layout/pList2#1"/>
    <dgm:cxn modelId="{9C74F436-8309-4A61-B1C7-D42718508C89}" type="presParOf" srcId="{710FB211-24D4-49C3-812F-37944F2DAF75}" destId="{08CAF249-5365-4E12-B518-AF114CFC6273}" srcOrd="0" destOrd="0" presId="urn:microsoft.com/office/officeart/2005/8/layout/pList2#1"/>
    <dgm:cxn modelId="{CB5F1180-8E50-4B22-8E73-3E1E114C455B}" type="presParOf" srcId="{710FB211-24D4-49C3-812F-37944F2DAF75}" destId="{AC896929-315C-4DA8-B94D-24ACEEBE93F1}" srcOrd="1" destOrd="0" presId="urn:microsoft.com/office/officeart/2005/8/layout/pList2#1"/>
    <dgm:cxn modelId="{08833E59-384E-49D5-BFED-D4E65B32BE95}" type="presParOf" srcId="{710FB211-24D4-49C3-812F-37944F2DAF75}" destId="{8A5AAFE7-72D7-4EB5-92FA-361950822C95}" srcOrd="2" destOrd="0" presId="urn:microsoft.com/office/officeart/2005/8/layout/pList2#1"/>
    <dgm:cxn modelId="{53096484-0F72-456C-98F9-0329B3EEDEC9}" type="presParOf" srcId="{6D30005C-D4DC-496F-8D7A-BEEDCAB62581}" destId="{5D629E67-40E0-4D6D-A24E-9300AE4BA416}" srcOrd="1" destOrd="0" presId="urn:microsoft.com/office/officeart/2005/8/layout/pList2#1"/>
    <dgm:cxn modelId="{8336BBE8-0EB5-41D5-BAFD-AE9BDB68A6D7}" type="presParOf" srcId="{6D30005C-D4DC-496F-8D7A-BEEDCAB62581}" destId="{645EDDB4-7FF5-4824-BA55-B2A6AD5FD85E}" srcOrd="2" destOrd="0" presId="urn:microsoft.com/office/officeart/2005/8/layout/pList2#1"/>
    <dgm:cxn modelId="{7FD633B7-D9A0-4C5A-B742-D82DB1E703F3}" type="presParOf" srcId="{645EDDB4-7FF5-4824-BA55-B2A6AD5FD85E}" destId="{6B830B6C-1FA4-468A-8F36-F6A7E2B8A2F2}" srcOrd="0" destOrd="0" presId="urn:microsoft.com/office/officeart/2005/8/layout/pList2#1"/>
    <dgm:cxn modelId="{1214C516-1431-4CBF-B318-9505363DC14D}" type="presParOf" srcId="{645EDDB4-7FF5-4824-BA55-B2A6AD5FD85E}" destId="{9CF5469E-6B09-4153-A2D9-0F6257FD604C}" srcOrd="1" destOrd="0" presId="urn:microsoft.com/office/officeart/2005/8/layout/pList2#1"/>
    <dgm:cxn modelId="{9F5BCF1C-9281-44D7-BDB0-4A9B3BFA80E6}" type="presParOf" srcId="{645EDDB4-7FF5-4824-BA55-B2A6AD5FD85E}" destId="{EF4AB3D5-B15C-42DA-8065-68C7AF13551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DD2286-C85C-43CC-B053-8373E0A093FC}" type="doc">
      <dgm:prSet loTypeId="urn:microsoft.com/office/officeart/2005/8/layout/vList4#1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FC4DBDCB-901F-4B33-8BE0-D2C6D871D147}">
      <dgm:prSet phldrT="[Texto]" custT="1"/>
      <dgm:spPr/>
      <dgm:t>
        <a:bodyPr/>
        <a:lstStyle/>
        <a:p>
          <a:r>
            <a:rPr lang="es-ES" sz="3600" b="1" dirty="0" smtClean="0"/>
            <a:t>   </a:t>
          </a:r>
          <a:r>
            <a:rPr lang="es-ES" sz="3200" b="1" dirty="0" smtClean="0"/>
            <a:t>Recursos humanos</a:t>
          </a:r>
          <a:endParaRPr lang="es-ES" sz="3200" b="1" dirty="0"/>
        </a:p>
      </dgm:t>
    </dgm:pt>
    <dgm:pt modelId="{1211787B-C08E-4B39-84A5-5BD27E2F64E9}" type="parTrans" cxnId="{0D64546F-B82A-4A95-9B7C-D7A922D51793}">
      <dgm:prSet/>
      <dgm:spPr/>
      <dgm:t>
        <a:bodyPr/>
        <a:lstStyle/>
        <a:p>
          <a:endParaRPr lang="es-ES"/>
        </a:p>
      </dgm:t>
    </dgm:pt>
    <dgm:pt modelId="{D7A5CA4A-03E2-4871-9572-944D450CEC64}" type="sibTrans" cxnId="{0D64546F-B82A-4A95-9B7C-D7A922D51793}">
      <dgm:prSet/>
      <dgm:spPr/>
      <dgm:t>
        <a:bodyPr/>
        <a:lstStyle/>
        <a:p>
          <a:endParaRPr lang="es-ES"/>
        </a:p>
      </dgm:t>
    </dgm:pt>
    <dgm:pt modelId="{06BA753D-F54C-4694-A996-57080D49B78C}">
      <dgm:prSet phldrT="[Texto]" custT="1"/>
      <dgm:spPr/>
      <dgm:t>
        <a:bodyPr/>
        <a:lstStyle/>
        <a:p>
          <a:r>
            <a:rPr lang="es-ES" sz="2400" dirty="0" smtClean="0"/>
            <a:t>24 Integrantes del Consejo de Salud Municipal</a:t>
          </a:r>
          <a:endParaRPr lang="es-ES" sz="2400" dirty="0"/>
        </a:p>
      </dgm:t>
    </dgm:pt>
    <dgm:pt modelId="{834961F1-C7FD-4804-9F5E-5A5768B4CD87}" type="parTrans" cxnId="{CE8976FC-B71E-4146-A594-F6C2EC0BC031}">
      <dgm:prSet/>
      <dgm:spPr/>
      <dgm:t>
        <a:bodyPr/>
        <a:lstStyle/>
        <a:p>
          <a:endParaRPr lang="es-ES"/>
        </a:p>
      </dgm:t>
    </dgm:pt>
    <dgm:pt modelId="{CF70C291-396D-4B4E-B12A-25503F937C77}" type="sibTrans" cxnId="{CE8976FC-B71E-4146-A594-F6C2EC0BC031}">
      <dgm:prSet/>
      <dgm:spPr/>
      <dgm:t>
        <a:bodyPr/>
        <a:lstStyle/>
        <a:p>
          <a:endParaRPr lang="es-ES"/>
        </a:p>
      </dgm:t>
    </dgm:pt>
    <dgm:pt modelId="{AD070160-996B-421D-A5D0-54C30F817A0B}">
      <dgm:prSet phldrT="[Texto]" custT="1"/>
      <dgm:spPr/>
      <dgm:t>
        <a:bodyPr/>
        <a:lstStyle/>
        <a:p>
          <a:r>
            <a:rPr lang="es-ES" sz="2400" dirty="0" smtClean="0"/>
            <a:t>13 Delegados y Agentes Municipales </a:t>
          </a:r>
          <a:endParaRPr lang="es-ES" sz="2400" dirty="0"/>
        </a:p>
      </dgm:t>
    </dgm:pt>
    <dgm:pt modelId="{0D7F8BEC-2BBD-46F7-8537-9E82E6CDB1E1}" type="parTrans" cxnId="{1B37A49C-773B-4A0A-8F0F-2A20537D89E4}">
      <dgm:prSet/>
      <dgm:spPr/>
      <dgm:t>
        <a:bodyPr/>
        <a:lstStyle/>
        <a:p>
          <a:endParaRPr lang="es-ES"/>
        </a:p>
      </dgm:t>
    </dgm:pt>
    <dgm:pt modelId="{FAB80BDC-35FF-44F6-8E8D-A3D7B6FB8087}" type="sibTrans" cxnId="{1B37A49C-773B-4A0A-8F0F-2A20537D89E4}">
      <dgm:prSet/>
      <dgm:spPr/>
      <dgm:t>
        <a:bodyPr/>
        <a:lstStyle/>
        <a:p>
          <a:endParaRPr lang="es-ES"/>
        </a:p>
      </dgm:t>
    </dgm:pt>
    <dgm:pt modelId="{A0B8E74B-A259-4414-8D63-448129EF6D17}">
      <dgm:prSet phldrT="[Texto]" custT="1"/>
      <dgm:spPr/>
      <dgm:t>
        <a:bodyPr/>
        <a:lstStyle/>
        <a:p>
          <a:r>
            <a:rPr lang="es-ES" sz="2400" dirty="0" smtClean="0"/>
            <a:t>3 promotoras  de la Secretaría de Salud</a:t>
          </a:r>
          <a:endParaRPr lang="es-ES" sz="2400" dirty="0"/>
        </a:p>
      </dgm:t>
    </dgm:pt>
    <dgm:pt modelId="{CF9DA77C-AD4E-401D-9B00-9768E2BC42DA}" type="parTrans" cxnId="{1A618CD5-BC80-4B4D-ABD9-6718012482BB}">
      <dgm:prSet/>
      <dgm:spPr/>
      <dgm:t>
        <a:bodyPr/>
        <a:lstStyle/>
        <a:p>
          <a:endParaRPr lang="es-ES"/>
        </a:p>
      </dgm:t>
    </dgm:pt>
    <dgm:pt modelId="{5332C379-18F6-455D-B6FF-7865EFE34747}" type="sibTrans" cxnId="{1A618CD5-BC80-4B4D-ABD9-6718012482BB}">
      <dgm:prSet/>
      <dgm:spPr/>
      <dgm:t>
        <a:bodyPr/>
        <a:lstStyle/>
        <a:p>
          <a:endParaRPr lang="es-ES"/>
        </a:p>
      </dgm:t>
    </dgm:pt>
    <dgm:pt modelId="{B5E31EE1-7FCC-4FE5-BDB7-0A9DF0200986}">
      <dgm:prSet phldrT="[Texto]" custT="1"/>
      <dgm:spPr/>
      <dgm:t>
        <a:bodyPr/>
        <a:lstStyle/>
        <a:p>
          <a:r>
            <a:rPr lang="es-ES" sz="2400" dirty="0" smtClean="0"/>
            <a:t>2 choferes</a:t>
          </a:r>
          <a:endParaRPr lang="es-ES" sz="2400" dirty="0"/>
        </a:p>
      </dgm:t>
    </dgm:pt>
    <dgm:pt modelId="{27CAA2F5-4D8B-4CBC-A4A8-7F88AAFF6B04}" type="parTrans" cxnId="{87930848-008E-4F3E-A395-C6D560D0E384}">
      <dgm:prSet/>
      <dgm:spPr/>
      <dgm:t>
        <a:bodyPr/>
        <a:lstStyle/>
        <a:p>
          <a:endParaRPr lang="es-ES"/>
        </a:p>
      </dgm:t>
    </dgm:pt>
    <dgm:pt modelId="{7AA70247-1662-4BC5-ACA9-8B159BC58D2E}" type="sibTrans" cxnId="{87930848-008E-4F3E-A395-C6D560D0E384}">
      <dgm:prSet/>
      <dgm:spPr/>
      <dgm:t>
        <a:bodyPr/>
        <a:lstStyle/>
        <a:p>
          <a:endParaRPr lang="es-ES"/>
        </a:p>
      </dgm:t>
    </dgm:pt>
    <dgm:pt modelId="{1EC20B62-E1C7-4445-A999-1ACF5139804B}">
      <dgm:prSet phldrT="[Texto]" custT="1"/>
      <dgm:spPr/>
      <dgm:t>
        <a:bodyPr/>
        <a:lstStyle/>
        <a:p>
          <a:r>
            <a:rPr lang="es-ES" sz="2400" dirty="0" smtClean="0"/>
            <a:t>28 ayudantes</a:t>
          </a:r>
          <a:endParaRPr lang="es-ES" sz="2400" dirty="0"/>
        </a:p>
      </dgm:t>
    </dgm:pt>
    <dgm:pt modelId="{8457E0F5-972F-4AA9-92B1-4830F0D34CF3}" type="parTrans" cxnId="{AEEF8DC3-7C1A-49CE-B6F4-37C25627CEA7}">
      <dgm:prSet/>
      <dgm:spPr/>
      <dgm:t>
        <a:bodyPr/>
        <a:lstStyle/>
        <a:p>
          <a:endParaRPr lang="es-ES"/>
        </a:p>
      </dgm:t>
    </dgm:pt>
    <dgm:pt modelId="{6498B428-3DEC-4D5E-BE30-CD4253568057}" type="sibTrans" cxnId="{AEEF8DC3-7C1A-49CE-B6F4-37C25627CEA7}">
      <dgm:prSet/>
      <dgm:spPr/>
      <dgm:t>
        <a:bodyPr/>
        <a:lstStyle/>
        <a:p>
          <a:endParaRPr lang="es-ES"/>
        </a:p>
      </dgm:t>
    </dgm:pt>
    <dgm:pt modelId="{669C325F-013A-43D1-A341-C2A897B750AE}">
      <dgm:prSet phldrT="[Texto]" custT="1"/>
      <dgm:spPr/>
      <dgm:t>
        <a:bodyPr/>
        <a:lstStyle/>
        <a:p>
          <a:r>
            <a:rPr lang="es-ES" sz="2400" dirty="0" smtClean="0"/>
            <a:t>Equipo coordinador  del evento final</a:t>
          </a:r>
          <a:endParaRPr lang="es-ES" sz="2400" dirty="0"/>
        </a:p>
      </dgm:t>
    </dgm:pt>
    <dgm:pt modelId="{4CB8AA99-07C5-4ED5-AA0E-49AB66A6FDCB}" type="parTrans" cxnId="{178984DA-41CB-4981-83AF-B5144BF7AE5F}">
      <dgm:prSet/>
      <dgm:spPr/>
      <dgm:t>
        <a:bodyPr/>
        <a:lstStyle/>
        <a:p>
          <a:endParaRPr lang="es-ES"/>
        </a:p>
      </dgm:t>
    </dgm:pt>
    <dgm:pt modelId="{BA12D40D-CB31-4B28-A542-87A55675CE2D}" type="sibTrans" cxnId="{178984DA-41CB-4981-83AF-B5144BF7AE5F}">
      <dgm:prSet/>
      <dgm:spPr/>
      <dgm:t>
        <a:bodyPr/>
        <a:lstStyle/>
        <a:p>
          <a:endParaRPr lang="es-ES"/>
        </a:p>
      </dgm:t>
    </dgm:pt>
    <dgm:pt modelId="{53F7CEAE-376B-4BEB-AFDE-CED7EDB0917F}">
      <dgm:prSet phldrT="[Texto]" custT="1"/>
      <dgm:spPr/>
      <dgm:t>
        <a:bodyPr/>
        <a:lstStyle/>
        <a:p>
          <a:r>
            <a:rPr lang="es-ES" sz="2400" dirty="0" smtClean="0"/>
            <a:t>150 voluntarios p/ evento</a:t>
          </a:r>
          <a:endParaRPr lang="es-ES" sz="2400" dirty="0"/>
        </a:p>
      </dgm:t>
    </dgm:pt>
    <dgm:pt modelId="{EFA5A71E-678D-4418-8B0D-C3E232234C89}" type="parTrans" cxnId="{4B4E3A18-524F-42E0-BBC6-ABE75D38C01F}">
      <dgm:prSet/>
      <dgm:spPr/>
      <dgm:t>
        <a:bodyPr/>
        <a:lstStyle/>
        <a:p>
          <a:endParaRPr lang="es-ES"/>
        </a:p>
      </dgm:t>
    </dgm:pt>
    <dgm:pt modelId="{79D12E7E-3D92-478C-AD4F-030C9CA2DB4B}" type="sibTrans" cxnId="{4B4E3A18-524F-42E0-BBC6-ABE75D38C01F}">
      <dgm:prSet/>
      <dgm:spPr/>
      <dgm:t>
        <a:bodyPr/>
        <a:lstStyle/>
        <a:p>
          <a:endParaRPr lang="es-ES"/>
        </a:p>
      </dgm:t>
    </dgm:pt>
    <dgm:pt modelId="{6982D1D6-460F-401D-8CC8-7C3D93FEF3DA}" type="pres">
      <dgm:prSet presAssocID="{7ADD2286-C85C-43CC-B053-8373E0A093F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78C0789-4F97-4F8F-BBE0-94D5DD8721DA}" type="pres">
      <dgm:prSet presAssocID="{FC4DBDCB-901F-4B33-8BE0-D2C6D871D147}" presName="comp" presStyleCnt="0"/>
      <dgm:spPr/>
      <dgm:t>
        <a:bodyPr/>
        <a:lstStyle/>
        <a:p>
          <a:endParaRPr lang="es-ES"/>
        </a:p>
      </dgm:t>
    </dgm:pt>
    <dgm:pt modelId="{7C0D6A60-1616-4D96-BDCB-E8ABCFDE0CEE}" type="pres">
      <dgm:prSet presAssocID="{FC4DBDCB-901F-4B33-8BE0-D2C6D871D147}" presName="box" presStyleLbl="node1" presStyleIdx="0" presStyleCnt="1"/>
      <dgm:spPr/>
      <dgm:t>
        <a:bodyPr/>
        <a:lstStyle/>
        <a:p>
          <a:endParaRPr lang="es-ES"/>
        </a:p>
      </dgm:t>
    </dgm:pt>
    <dgm:pt modelId="{9469494C-34A4-4FA5-92B5-72081E8B7E95}" type="pres">
      <dgm:prSet presAssocID="{FC4DBDCB-901F-4B33-8BE0-D2C6D871D147}" presName="img" presStyleLbl="fgImgPlace1" presStyleIdx="0" presStyleCnt="1" custScaleX="143925" custScaleY="49511" custLinFactNeighborX="-17130" custLinFactNeighborY="-360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3C2CDF7-0860-4CEA-8E41-773C517A0F65}" type="pres">
      <dgm:prSet presAssocID="{FC4DBDCB-901F-4B33-8BE0-D2C6D871D14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0E20153-0475-46ED-BB5B-9F89DB6EBBD5}" type="presOf" srcId="{53F7CEAE-376B-4BEB-AFDE-CED7EDB0917F}" destId="{7C0D6A60-1616-4D96-BDCB-E8ABCFDE0CEE}" srcOrd="0" destOrd="7" presId="urn:microsoft.com/office/officeart/2005/8/layout/vList4#1"/>
    <dgm:cxn modelId="{E7C58BDF-BD6B-453F-B3D5-9E35F9B2D131}" type="presOf" srcId="{06BA753D-F54C-4694-A996-57080D49B78C}" destId="{7C0D6A60-1616-4D96-BDCB-E8ABCFDE0CEE}" srcOrd="0" destOrd="1" presId="urn:microsoft.com/office/officeart/2005/8/layout/vList4#1"/>
    <dgm:cxn modelId="{1B37A49C-773B-4A0A-8F0F-2A20537D89E4}" srcId="{FC4DBDCB-901F-4B33-8BE0-D2C6D871D147}" destId="{AD070160-996B-421D-A5D0-54C30F817A0B}" srcOrd="1" destOrd="0" parTransId="{0D7F8BEC-2BBD-46F7-8537-9E82E6CDB1E1}" sibTransId="{FAB80BDC-35FF-44F6-8E8D-A3D7B6FB8087}"/>
    <dgm:cxn modelId="{00C91BC9-AC95-4587-8999-4B475C4E230B}" type="presOf" srcId="{53F7CEAE-376B-4BEB-AFDE-CED7EDB0917F}" destId="{03C2CDF7-0860-4CEA-8E41-773C517A0F65}" srcOrd="1" destOrd="7" presId="urn:microsoft.com/office/officeart/2005/8/layout/vList4#1"/>
    <dgm:cxn modelId="{B16C3CFB-1B06-48DD-BD59-B79E5A86C4BE}" type="presOf" srcId="{FC4DBDCB-901F-4B33-8BE0-D2C6D871D147}" destId="{7C0D6A60-1616-4D96-BDCB-E8ABCFDE0CEE}" srcOrd="0" destOrd="0" presId="urn:microsoft.com/office/officeart/2005/8/layout/vList4#1"/>
    <dgm:cxn modelId="{4B4E3A18-524F-42E0-BBC6-ABE75D38C01F}" srcId="{FC4DBDCB-901F-4B33-8BE0-D2C6D871D147}" destId="{53F7CEAE-376B-4BEB-AFDE-CED7EDB0917F}" srcOrd="6" destOrd="0" parTransId="{EFA5A71E-678D-4418-8B0D-C3E232234C89}" sibTransId="{79D12E7E-3D92-478C-AD4F-030C9CA2DB4B}"/>
    <dgm:cxn modelId="{742F938B-AAE6-4F99-AF62-5AEC1A53DC59}" type="presOf" srcId="{AD070160-996B-421D-A5D0-54C30F817A0B}" destId="{03C2CDF7-0860-4CEA-8E41-773C517A0F65}" srcOrd="1" destOrd="2" presId="urn:microsoft.com/office/officeart/2005/8/layout/vList4#1"/>
    <dgm:cxn modelId="{5EC97C4D-58A6-44EB-8B10-5C78707FF013}" type="presOf" srcId="{669C325F-013A-43D1-A341-C2A897B750AE}" destId="{7C0D6A60-1616-4D96-BDCB-E8ABCFDE0CEE}" srcOrd="0" destOrd="6" presId="urn:microsoft.com/office/officeart/2005/8/layout/vList4#1"/>
    <dgm:cxn modelId="{C4E9E3F3-51F5-4534-8A6D-DD2F7DF62CF3}" type="presOf" srcId="{7ADD2286-C85C-43CC-B053-8373E0A093FC}" destId="{6982D1D6-460F-401D-8CC8-7C3D93FEF3DA}" srcOrd="0" destOrd="0" presId="urn:microsoft.com/office/officeart/2005/8/layout/vList4#1"/>
    <dgm:cxn modelId="{178984DA-41CB-4981-83AF-B5144BF7AE5F}" srcId="{FC4DBDCB-901F-4B33-8BE0-D2C6D871D147}" destId="{669C325F-013A-43D1-A341-C2A897B750AE}" srcOrd="5" destOrd="0" parTransId="{4CB8AA99-07C5-4ED5-AA0E-49AB66A6FDCB}" sibTransId="{BA12D40D-CB31-4B28-A542-87A55675CE2D}"/>
    <dgm:cxn modelId="{34BC7E14-8BA1-4F33-91C7-537E8FB74242}" type="presOf" srcId="{1EC20B62-E1C7-4445-A999-1ACF5139804B}" destId="{7C0D6A60-1616-4D96-BDCB-E8ABCFDE0CEE}" srcOrd="0" destOrd="5" presId="urn:microsoft.com/office/officeart/2005/8/layout/vList4#1"/>
    <dgm:cxn modelId="{ED742B77-C46A-4F91-BCE1-28A3CB7330AD}" type="presOf" srcId="{06BA753D-F54C-4694-A996-57080D49B78C}" destId="{03C2CDF7-0860-4CEA-8E41-773C517A0F65}" srcOrd="1" destOrd="1" presId="urn:microsoft.com/office/officeart/2005/8/layout/vList4#1"/>
    <dgm:cxn modelId="{0D64546F-B82A-4A95-9B7C-D7A922D51793}" srcId="{7ADD2286-C85C-43CC-B053-8373E0A093FC}" destId="{FC4DBDCB-901F-4B33-8BE0-D2C6D871D147}" srcOrd="0" destOrd="0" parTransId="{1211787B-C08E-4B39-84A5-5BD27E2F64E9}" sibTransId="{D7A5CA4A-03E2-4871-9572-944D450CEC64}"/>
    <dgm:cxn modelId="{6BD1DC37-742F-4CD0-9AA3-7B30154DEF40}" type="presOf" srcId="{B5E31EE1-7FCC-4FE5-BDB7-0A9DF0200986}" destId="{7C0D6A60-1616-4D96-BDCB-E8ABCFDE0CEE}" srcOrd="0" destOrd="4" presId="urn:microsoft.com/office/officeart/2005/8/layout/vList4#1"/>
    <dgm:cxn modelId="{1A618CD5-BC80-4B4D-ABD9-6718012482BB}" srcId="{FC4DBDCB-901F-4B33-8BE0-D2C6D871D147}" destId="{A0B8E74B-A259-4414-8D63-448129EF6D17}" srcOrd="2" destOrd="0" parTransId="{CF9DA77C-AD4E-401D-9B00-9768E2BC42DA}" sibTransId="{5332C379-18F6-455D-B6FF-7865EFE34747}"/>
    <dgm:cxn modelId="{DEE2BD1F-B4D9-4C69-87AE-CDE1F08C9D8F}" type="presOf" srcId="{AD070160-996B-421D-A5D0-54C30F817A0B}" destId="{7C0D6A60-1616-4D96-BDCB-E8ABCFDE0CEE}" srcOrd="0" destOrd="2" presId="urn:microsoft.com/office/officeart/2005/8/layout/vList4#1"/>
    <dgm:cxn modelId="{CE8976FC-B71E-4146-A594-F6C2EC0BC031}" srcId="{FC4DBDCB-901F-4B33-8BE0-D2C6D871D147}" destId="{06BA753D-F54C-4694-A996-57080D49B78C}" srcOrd="0" destOrd="0" parTransId="{834961F1-C7FD-4804-9F5E-5A5768B4CD87}" sibTransId="{CF70C291-396D-4B4E-B12A-25503F937C77}"/>
    <dgm:cxn modelId="{347067A6-24F0-41B7-BA02-47D2249C2387}" type="presOf" srcId="{669C325F-013A-43D1-A341-C2A897B750AE}" destId="{03C2CDF7-0860-4CEA-8E41-773C517A0F65}" srcOrd="1" destOrd="6" presId="urn:microsoft.com/office/officeart/2005/8/layout/vList4#1"/>
    <dgm:cxn modelId="{BC3A4F84-83EC-42F1-AC5B-49BAFA3DBA10}" type="presOf" srcId="{A0B8E74B-A259-4414-8D63-448129EF6D17}" destId="{03C2CDF7-0860-4CEA-8E41-773C517A0F65}" srcOrd="1" destOrd="3" presId="urn:microsoft.com/office/officeart/2005/8/layout/vList4#1"/>
    <dgm:cxn modelId="{AEEF8DC3-7C1A-49CE-B6F4-37C25627CEA7}" srcId="{FC4DBDCB-901F-4B33-8BE0-D2C6D871D147}" destId="{1EC20B62-E1C7-4445-A999-1ACF5139804B}" srcOrd="4" destOrd="0" parTransId="{8457E0F5-972F-4AA9-92B1-4830F0D34CF3}" sibTransId="{6498B428-3DEC-4D5E-BE30-CD4253568057}"/>
    <dgm:cxn modelId="{87930848-008E-4F3E-A395-C6D560D0E384}" srcId="{FC4DBDCB-901F-4B33-8BE0-D2C6D871D147}" destId="{B5E31EE1-7FCC-4FE5-BDB7-0A9DF0200986}" srcOrd="3" destOrd="0" parTransId="{27CAA2F5-4D8B-4CBC-A4A8-7F88AAFF6B04}" sibTransId="{7AA70247-1662-4BC5-ACA9-8B159BC58D2E}"/>
    <dgm:cxn modelId="{C673CC6C-62FD-468E-B1D6-328E162B1DED}" type="presOf" srcId="{1EC20B62-E1C7-4445-A999-1ACF5139804B}" destId="{03C2CDF7-0860-4CEA-8E41-773C517A0F65}" srcOrd="1" destOrd="5" presId="urn:microsoft.com/office/officeart/2005/8/layout/vList4#1"/>
    <dgm:cxn modelId="{A88B7778-CAC7-4AA3-887B-E5C015158117}" type="presOf" srcId="{FC4DBDCB-901F-4B33-8BE0-D2C6D871D147}" destId="{03C2CDF7-0860-4CEA-8E41-773C517A0F65}" srcOrd="1" destOrd="0" presId="urn:microsoft.com/office/officeart/2005/8/layout/vList4#1"/>
    <dgm:cxn modelId="{34B56870-7448-41CD-B72C-8962F908F526}" type="presOf" srcId="{B5E31EE1-7FCC-4FE5-BDB7-0A9DF0200986}" destId="{03C2CDF7-0860-4CEA-8E41-773C517A0F65}" srcOrd="1" destOrd="4" presId="urn:microsoft.com/office/officeart/2005/8/layout/vList4#1"/>
    <dgm:cxn modelId="{7B00ABF9-DABC-41E1-AF57-83136027F59B}" type="presOf" srcId="{A0B8E74B-A259-4414-8D63-448129EF6D17}" destId="{7C0D6A60-1616-4D96-BDCB-E8ABCFDE0CEE}" srcOrd="0" destOrd="3" presId="urn:microsoft.com/office/officeart/2005/8/layout/vList4#1"/>
    <dgm:cxn modelId="{355008E3-0A8E-489C-B899-7EC050897E13}" type="presParOf" srcId="{6982D1D6-460F-401D-8CC8-7C3D93FEF3DA}" destId="{C78C0789-4F97-4F8F-BBE0-94D5DD8721DA}" srcOrd="0" destOrd="0" presId="urn:microsoft.com/office/officeart/2005/8/layout/vList4#1"/>
    <dgm:cxn modelId="{59D90A04-E288-4662-8EE0-F8999EE77D6A}" type="presParOf" srcId="{C78C0789-4F97-4F8F-BBE0-94D5DD8721DA}" destId="{7C0D6A60-1616-4D96-BDCB-E8ABCFDE0CEE}" srcOrd="0" destOrd="0" presId="urn:microsoft.com/office/officeart/2005/8/layout/vList4#1"/>
    <dgm:cxn modelId="{BBA57CDD-FE33-441D-AE4C-264B94A12957}" type="presParOf" srcId="{C78C0789-4F97-4F8F-BBE0-94D5DD8721DA}" destId="{9469494C-34A4-4FA5-92B5-72081E8B7E95}" srcOrd="1" destOrd="0" presId="urn:microsoft.com/office/officeart/2005/8/layout/vList4#1"/>
    <dgm:cxn modelId="{7FC45BE0-2A7A-44AE-85EA-7A91E2F7763E}" type="presParOf" srcId="{C78C0789-4F97-4F8F-BBE0-94D5DD8721DA}" destId="{03C2CDF7-0860-4CEA-8E41-773C517A0F6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DD2286-C85C-43CC-B053-8373E0A093FC}" type="doc">
      <dgm:prSet loTypeId="urn:microsoft.com/office/officeart/2005/8/layout/vList4#2" loCatId="list" qsTypeId="urn:microsoft.com/office/officeart/2005/8/quickstyle/simple2" qsCatId="simple" csTypeId="urn:microsoft.com/office/officeart/2005/8/colors/colorful1#4" csCatId="colorful" phldr="1"/>
      <dgm:spPr/>
      <dgm:t>
        <a:bodyPr/>
        <a:lstStyle/>
        <a:p>
          <a:endParaRPr lang="es-ES"/>
        </a:p>
      </dgm:t>
    </dgm:pt>
    <dgm:pt modelId="{FC4DBDCB-901F-4B33-8BE0-D2C6D871D147}">
      <dgm:prSet phldrT="[Texto]" custT="1"/>
      <dgm:spPr/>
      <dgm:t>
        <a:bodyPr/>
        <a:lstStyle/>
        <a:p>
          <a:r>
            <a:rPr lang="es-ES" sz="2800" dirty="0" smtClean="0"/>
            <a:t>   </a:t>
          </a:r>
          <a:r>
            <a:rPr lang="es-ES" sz="3200" dirty="0" smtClean="0"/>
            <a:t>Recursos Materiales </a:t>
          </a:r>
          <a:endParaRPr lang="es-ES" sz="3200" dirty="0"/>
        </a:p>
      </dgm:t>
    </dgm:pt>
    <dgm:pt modelId="{1211787B-C08E-4B39-84A5-5BD27E2F64E9}" type="parTrans" cxnId="{0D64546F-B82A-4A95-9B7C-D7A922D51793}">
      <dgm:prSet/>
      <dgm:spPr/>
      <dgm:t>
        <a:bodyPr/>
        <a:lstStyle/>
        <a:p>
          <a:endParaRPr lang="es-ES"/>
        </a:p>
      </dgm:t>
    </dgm:pt>
    <dgm:pt modelId="{D7A5CA4A-03E2-4871-9572-944D450CEC64}" type="sibTrans" cxnId="{0D64546F-B82A-4A95-9B7C-D7A922D51793}">
      <dgm:prSet/>
      <dgm:spPr/>
      <dgm:t>
        <a:bodyPr/>
        <a:lstStyle/>
        <a:p>
          <a:endParaRPr lang="es-ES"/>
        </a:p>
      </dgm:t>
    </dgm:pt>
    <dgm:pt modelId="{06BA753D-F54C-4694-A996-57080D49B78C}">
      <dgm:prSet phldrT="[Texto]" custT="1"/>
      <dgm:spPr/>
      <dgm:t>
        <a:bodyPr/>
        <a:lstStyle/>
        <a:p>
          <a:r>
            <a:rPr lang="es-ES" sz="2400" dirty="0" smtClean="0"/>
            <a:t>Proyector</a:t>
          </a:r>
          <a:endParaRPr lang="es-ES" sz="2400" dirty="0"/>
        </a:p>
      </dgm:t>
    </dgm:pt>
    <dgm:pt modelId="{834961F1-C7FD-4804-9F5E-5A5768B4CD87}" type="parTrans" cxnId="{CE8976FC-B71E-4146-A594-F6C2EC0BC031}">
      <dgm:prSet/>
      <dgm:spPr/>
      <dgm:t>
        <a:bodyPr/>
        <a:lstStyle/>
        <a:p>
          <a:endParaRPr lang="es-ES"/>
        </a:p>
      </dgm:t>
    </dgm:pt>
    <dgm:pt modelId="{CF70C291-396D-4B4E-B12A-25503F937C77}" type="sibTrans" cxnId="{CE8976FC-B71E-4146-A594-F6C2EC0BC031}">
      <dgm:prSet/>
      <dgm:spPr/>
      <dgm:t>
        <a:bodyPr/>
        <a:lstStyle/>
        <a:p>
          <a:endParaRPr lang="es-ES"/>
        </a:p>
      </dgm:t>
    </dgm:pt>
    <dgm:pt modelId="{088A4D4B-804D-4B11-9258-50E71DB8C5DE}">
      <dgm:prSet phldrT="[Texto]" custT="1"/>
      <dgm:spPr/>
      <dgm:t>
        <a:bodyPr/>
        <a:lstStyle/>
        <a:p>
          <a:r>
            <a:rPr lang="es-ES" sz="2400" dirty="0" err="1" smtClean="0"/>
            <a:t>Lap</a:t>
          </a:r>
          <a:r>
            <a:rPr lang="es-ES" sz="2400" dirty="0" smtClean="0"/>
            <a:t> top</a:t>
          </a:r>
          <a:endParaRPr lang="es-ES" sz="2400" dirty="0"/>
        </a:p>
      </dgm:t>
    </dgm:pt>
    <dgm:pt modelId="{03D17094-47C4-498C-AE25-2EFC3F6B7A33}" type="parTrans" cxnId="{58A6ABEB-9928-4CAD-B3A4-1A0445A608F8}">
      <dgm:prSet/>
      <dgm:spPr/>
      <dgm:t>
        <a:bodyPr/>
        <a:lstStyle/>
        <a:p>
          <a:endParaRPr lang="es-ES"/>
        </a:p>
      </dgm:t>
    </dgm:pt>
    <dgm:pt modelId="{6AA6F4AC-1B6C-4334-B53E-233194974524}" type="sibTrans" cxnId="{58A6ABEB-9928-4CAD-B3A4-1A0445A608F8}">
      <dgm:prSet/>
      <dgm:spPr/>
      <dgm:t>
        <a:bodyPr/>
        <a:lstStyle/>
        <a:p>
          <a:endParaRPr lang="es-ES"/>
        </a:p>
      </dgm:t>
    </dgm:pt>
    <dgm:pt modelId="{79082BDC-640B-4071-A4EF-D1458C5DE431}">
      <dgm:prSet phldrT="[Texto]" custT="1"/>
      <dgm:spPr/>
      <dgm:t>
        <a:bodyPr/>
        <a:lstStyle/>
        <a:p>
          <a:r>
            <a:rPr lang="es-ES" sz="2400" dirty="0" smtClean="0"/>
            <a:t>6,000 trípticos</a:t>
          </a:r>
          <a:endParaRPr lang="es-ES" sz="2400" dirty="0"/>
        </a:p>
      </dgm:t>
    </dgm:pt>
    <dgm:pt modelId="{449173B6-62FA-4BAC-94CD-F92E6A301462}" type="parTrans" cxnId="{B76D136D-2B5A-4A63-9B8E-3789982CBF30}">
      <dgm:prSet/>
      <dgm:spPr/>
      <dgm:t>
        <a:bodyPr/>
        <a:lstStyle/>
        <a:p>
          <a:endParaRPr lang="es-ES"/>
        </a:p>
      </dgm:t>
    </dgm:pt>
    <dgm:pt modelId="{B08EE9EA-9F7B-4BB9-BBC1-F051B4AFE131}" type="sibTrans" cxnId="{B76D136D-2B5A-4A63-9B8E-3789982CBF30}">
      <dgm:prSet/>
      <dgm:spPr/>
      <dgm:t>
        <a:bodyPr/>
        <a:lstStyle/>
        <a:p>
          <a:endParaRPr lang="es-ES"/>
        </a:p>
      </dgm:t>
    </dgm:pt>
    <dgm:pt modelId="{0A55FFC0-CD46-41D4-95DB-31E47735314D}">
      <dgm:prSet phldrT="[Texto]" custT="1"/>
      <dgm:spPr/>
      <dgm:t>
        <a:bodyPr/>
        <a:lstStyle/>
        <a:p>
          <a:r>
            <a:rPr lang="es-ES" sz="2400" dirty="0" smtClean="0"/>
            <a:t>10,000 boletos</a:t>
          </a:r>
          <a:endParaRPr lang="es-ES" sz="2400" dirty="0"/>
        </a:p>
      </dgm:t>
    </dgm:pt>
    <dgm:pt modelId="{A0D6CD5E-DF86-4701-8CE4-F16C26F9FA4B}" type="parTrans" cxnId="{019F119E-9F5F-42B6-8E23-F0D2DBA30580}">
      <dgm:prSet/>
      <dgm:spPr/>
      <dgm:t>
        <a:bodyPr/>
        <a:lstStyle/>
        <a:p>
          <a:endParaRPr lang="es-ES"/>
        </a:p>
      </dgm:t>
    </dgm:pt>
    <dgm:pt modelId="{841446B4-B176-450D-9F5B-1A638D4F451D}" type="sibTrans" cxnId="{019F119E-9F5F-42B6-8E23-F0D2DBA30580}">
      <dgm:prSet/>
      <dgm:spPr/>
      <dgm:t>
        <a:bodyPr/>
        <a:lstStyle/>
        <a:p>
          <a:endParaRPr lang="es-ES"/>
        </a:p>
      </dgm:t>
    </dgm:pt>
    <dgm:pt modelId="{CD948AA5-65C0-4AF9-8E58-45326B224D28}">
      <dgm:prSet phldrT="[Texto]"/>
      <dgm:spPr/>
      <dgm:t>
        <a:bodyPr/>
        <a:lstStyle/>
        <a:p>
          <a:endParaRPr lang="es-ES" sz="2200" dirty="0"/>
        </a:p>
      </dgm:t>
    </dgm:pt>
    <dgm:pt modelId="{3C797F14-B7CF-4685-9A03-19B82397DE55}" type="parTrans" cxnId="{D0059B11-806A-442A-9753-4D07F4B9378E}">
      <dgm:prSet/>
      <dgm:spPr/>
      <dgm:t>
        <a:bodyPr/>
        <a:lstStyle/>
        <a:p>
          <a:endParaRPr lang="es-ES"/>
        </a:p>
      </dgm:t>
    </dgm:pt>
    <dgm:pt modelId="{FCDD9FBC-D3C7-4570-9E9D-714E849E6B3B}" type="sibTrans" cxnId="{D0059B11-806A-442A-9753-4D07F4B9378E}">
      <dgm:prSet/>
      <dgm:spPr/>
      <dgm:t>
        <a:bodyPr/>
        <a:lstStyle/>
        <a:p>
          <a:endParaRPr lang="es-ES"/>
        </a:p>
      </dgm:t>
    </dgm:pt>
    <dgm:pt modelId="{88FA37E9-7271-42D4-AE0D-63419E824DAD}">
      <dgm:prSet phldrT="[Texto]" custT="1"/>
      <dgm:spPr/>
      <dgm:t>
        <a:bodyPr/>
        <a:lstStyle/>
        <a:p>
          <a:r>
            <a:rPr lang="es-ES" sz="2400" dirty="0" smtClean="0"/>
            <a:t>17 lonas</a:t>
          </a:r>
          <a:endParaRPr lang="es-ES" sz="2400" dirty="0"/>
        </a:p>
      </dgm:t>
    </dgm:pt>
    <dgm:pt modelId="{FD839A54-7457-464F-97A6-D19A53E23624}" type="parTrans" cxnId="{5D4D081C-8DDF-4933-8CE5-606789DAC289}">
      <dgm:prSet/>
      <dgm:spPr/>
      <dgm:t>
        <a:bodyPr/>
        <a:lstStyle/>
        <a:p>
          <a:endParaRPr lang="es-ES"/>
        </a:p>
      </dgm:t>
    </dgm:pt>
    <dgm:pt modelId="{17F57B9A-B50A-4F69-AFE6-355547A12241}" type="sibTrans" cxnId="{5D4D081C-8DDF-4933-8CE5-606789DAC289}">
      <dgm:prSet/>
      <dgm:spPr/>
      <dgm:t>
        <a:bodyPr/>
        <a:lstStyle/>
        <a:p>
          <a:endParaRPr lang="es-ES"/>
        </a:p>
      </dgm:t>
    </dgm:pt>
    <dgm:pt modelId="{BF386972-ADD2-41FB-AC81-5B0364AFA69A}">
      <dgm:prSet phldrT="[Texto]" custT="1"/>
      <dgm:spPr/>
      <dgm:t>
        <a:bodyPr/>
        <a:lstStyle/>
        <a:p>
          <a:r>
            <a:rPr lang="es-ES" sz="2400" dirty="0" smtClean="0"/>
            <a:t>2 vehículos utilitarios</a:t>
          </a:r>
          <a:endParaRPr lang="es-ES" sz="2400" dirty="0"/>
        </a:p>
      </dgm:t>
    </dgm:pt>
    <dgm:pt modelId="{0A1671EA-962E-4D81-A6BB-0E274C14E9B7}" type="parTrans" cxnId="{E45DDF3A-2E55-470A-BF26-B6861539E13F}">
      <dgm:prSet/>
      <dgm:spPr/>
      <dgm:t>
        <a:bodyPr/>
        <a:lstStyle/>
        <a:p>
          <a:endParaRPr lang="es-ES"/>
        </a:p>
      </dgm:t>
    </dgm:pt>
    <dgm:pt modelId="{47B119E9-E941-406D-9FC1-0CC43AF692C3}" type="sibTrans" cxnId="{E45DDF3A-2E55-470A-BF26-B6861539E13F}">
      <dgm:prSet/>
      <dgm:spPr/>
      <dgm:t>
        <a:bodyPr/>
        <a:lstStyle/>
        <a:p>
          <a:endParaRPr lang="es-ES"/>
        </a:p>
      </dgm:t>
    </dgm:pt>
    <dgm:pt modelId="{DF55CF5A-B019-4F48-930A-EAD9222A9760}">
      <dgm:prSet phldrT="[Texto]" custT="1"/>
      <dgm:spPr/>
      <dgm:t>
        <a:bodyPr/>
        <a:lstStyle/>
        <a:p>
          <a:r>
            <a:rPr lang="es-ES" sz="2400" dirty="0" smtClean="0"/>
            <a:t>Combustible</a:t>
          </a:r>
          <a:endParaRPr lang="es-ES" sz="2400" dirty="0"/>
        </a:p>
      </dgm:t>
    </dgm:pt>
    <dgm:pt modelId="{649B34DB-747E-4F6F-B162-DCE2DC589DFC}" type="parTrans" cxnId="{9BA11233-5A5E-4565-ACBD-AC0B6740B6AA}">
      <dgm:prSet/>
      <dgm:spPr/>
      <dgm:t>
        <a:bodyPr/>
        <a:lstStyle/>
        <a:p>
          <a:endParaRPr lang="es-ES"/>
        </a:p>
      </dgm:t>
    </dgm:pt>
    <dgm:pt modelId="{A7A3E2F8-E4D2-4FF0-8E88-F1592A9F1C48}" type="sibTrans" cxnId="{9BA11233-5A5E-4565-ACBD-AC0B6740B6AA}">
      <dgm:prSet/>
      <dgm:spPr/>
      <dgm:t>
        <a:bodyPr/>
        <a:lstStyle/>
        <a:p>
          <a:endParaRPr lang="es-ES"/>
        </a:p>
      </dgm:t>
    </dgm:pt>
    <dgm:pt modelId="{BA75B031-315E-4DFD-B950-06FBC27387CC}">
      <dgm:prSet phldrT="[Texto]" custT="1"/>
      <dgm:spPr/>
      <dgm:t>
        <a:bodyPr/>
        <a:lstStyle/>
        <a:p>
          <a:r>
            <a:rPr lang="es-ES" sz="2400" dirty="0" smtClean="0"/>
            <a:t>Renta de 2 camiones durante 16 días</a:t>
          </a:r>
          <a:endParaRPr lang="es-ES" sz="2400" dirty="0"/>
        </a:p>
      </dgm:t>
    </dgm:pt>
    <dgm:pt modelId="{33395A21-94E3-4B02-94C2-8B797B9ABB27}" type="parTrans" cxnId="{B9B0F9A6-8769-4B44-98A1-A54476E2D2AD}">
      <dgm:prSet/>
      <dgm:spPr/>
      <dgm:t>
        <a:bodyPr/>
        <a:lstStyle/>
        <a:p>
          <a:endParaRPr lang="es-ES"/>
        </a:p>
      </dgm:t>
    </dgm:pt>
    <dgm:pt modelId="{B15F04EB-EC86-4D83-9A80-EBC17E745F89}" type="sibTrans" cxnId="{B9B0F9A6-8769-4B44-98A1-A54476E2D2AD}">
      <dgm:prSet/>
      <dgm:spPr/>
      <dgm:t>
        <a:bodyPr/>
        <a:lstStyle/>
        <a:p>
          <a:endParaRPr lang="es-ES"/>
        </a:p>
      </dgm:t>
    </dgm:pt>
    <dgm:pt modelId="{E14179F9-8AF7-4444-A96D-E35473A2F613}">
      <dgm:prSet phldrT="[Texto]"/>
      <dgm:spPr/>
      <dgm:t>
        <a:bodyPr/>
        <a:lstStyle/>
        <a:p>
          <a:endParaRPr lang="es-ES" sz="2200" dirty="0"/>
        </a:p>
      </dgm:t>
    </dgm:pt>
    <dgm:pt modelId="{13E080EE-E1C1-40D0-ABD9-8FA86C87F861}" type="parTrans" cxnId="{D766599F-CF63-47AF-8EF6-0EAEA947ADCB}">
      <dgm:prSet/>
      <dgm:spPr/>
      <dgm:t>
        <a:bodyPr/>
        <a:lstStyle/>
        <a:p>
          <a:endParaRPr lang="es-ES"/>
        </a:p>
      </dgm:t>
    </dgm:pt>
    <dgm:pt modelId="{9BE5133D-8112-494D-A993-A986F447CD42}" type="sibTrans" cxnId="{D766599F-CF63-47AF-8EF6-0EAEA947ADCB}">
      <dgm:prSet/>
      <dgm:spPr/>
      <dgm:t>
        <a:bodyPr/>
        <a:lstStyle/>
        <a:p>
          <a:endParaRPr lang="es-ES"/>
        </a:p>
      </dgm:t>
    </dgm:pt>
    <dgm:pt modelId="{169786D5-FF15-475E-B923-7F8EA3009D7F}">
      <dgm:prSet phldrT="[Texto]" custT="1"/>
      <dgm:spPr/>
      <dgm:t>
        <a:bodyPr/>
        <a:lstStyle/>
        <a:p>
          <a:r>
            <a:rPr lang="es-ES" sz="2400" dirty="0" smtClean="0"/>
            <a:t>Comida para personal de </a:t>
          </a:r>
          <a:r>
            <a:rPr lang="es-ES" sz="2400" dirty="0" err="1" smtClean="0"/>
            <a:t>descacharrización</a:t>
          </a:r>
          <a:endParaRPr lang="es-ES" sz="2400" dirty="0"/>
        </a:p>
      </dgm:t>
    </dgm:pt>
    <dgm:pt modelId="{A3FED939-9D9A-4BA6-B396-06C9ACE8B52B}" type="parTrans" cxnId="{BD1E25CF-9E70-466F-B195-FCEA4A51E5BF}">
      <dgm:prSet/>
      <dgm:spPr/>
      <dgm:t>
        <a:bodyPr/>
        <a:lstStyle/>
        <a:p>
          <a:endParaRPr lang="es-ES"/>
        </a:p>
      </dgm:t>
    </dgm:pt>
    <dgm:pt modelId="{A127EABA-11A4-4158-A4B2-625C5F0EE98F}" type="sibTrans" cxnId="{BD1E25CF-9E70-466F-B195-FCEA4A51E5BF}">
      <dgm:prSet/>
      <dgm:spPr/>
      <dgm:t>
        <a:bodyPr/>
        <a:lstStyle/>
        <a:p>
          <a:endParaRPr lang="es-ES"/>
        </a:p>
      </dgm:t>
    </dgm:pt>
    <dgm:pt modelId="{6982D1D6-460F-401D-8CC8-7C3D93FEF3DA}" type="pres">
      <dgm:prSet presAssocID="{7ADD2286-C85C-43CC-B053-8373E0A093F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78C0789-4F97-4F8F-BBE0-94D5DD8721DA}" type="pres">
      <dgm:prSet presAssocID="{FC4DBDCB-901F-4B33-8BE0-D2C6D871D147}" presName="comp" presStyleCnt="0"/>
      <dgm:spPr/>
      <dgm:t>
        <a:bodyPr/>
        <a:lstStyle/>
        <a:p>
          <a:endParaRPr lang="es-ES"/>
        </a:p>
      </dgm:t>
    </dgm:pt>
    <dgm:pt modelId="{7C0D6A60-1616-4D96-BDCB-E8ABCFDE0CEE}" type="pres">
      <dgm:prSet presAssocID="{FC4DBDCB-901F-4B33-8BE0-D2C6D871D147}" presName="box" presStyleLbl="node1" presStyleIdx="0" presStyleCnt="1"/>
      <dgm:spPr/>
      <dgm:t>
        <a:bodyPr/>
        <a:lstStyle/>
        <a:p>
          <a:endParaRPr lang="es-ES"/>
        </a:p>
      </dgm:t>
    </dgm:pt>
    <dgm:pt modelId="{9469494C-34A4-4FA5-92B5-72081E8B7E95}" type="pres">
      <dgm:prSet presAssocID="{FC4DBDCB-901F-4B33-8BE0-D2C6D871D147}" presName="img" presStyleLbl="fgImgPlace1" presStyleIdx="0" presStyleCnt="1" custScaleX="145652" custScaleY="45139" custLinFactNeighborX="-16304" custLinFactNeighborY="-3645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3C2CDF7-0860-4CEA-8E41-773C517A0F65}" type="pres">
      <dgm:prSet presAssocID="{FC4DBDCB-901F-4B33-8BE0-D2C6D871D14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9EAD40-6F68-40E2-B1B8-7B5E54E4BFA5}" type="presOf" srcId="{FC4DBDCB-901F-4B33-8BE0-D2C6D871D147}" destId="{7C0D6A60-1616-4D96-BDCB-E8ABCFDE0CEE}" srcOrd="0" destOrd="0" presId="urn:microsoft.com/office/officeart/2005/8/layout/vList4#2"/>
    <dgm:cxn modelId="{D766599F-CF63-47AF-8EF6-0EAEA947ADCB}" srcId="{FC4DBDCB-901F-4B33-8BE0-D2C6D871D147}" destId="{E14179F9-8AF7-4444-A96D-E35473A2F613}" srcOrd="9" destOrd="0" parTransId="{13E080EE-E1C1-40D0-ABD9-8FA86C87F861}" sibTransId="{9BE5133D-8112-494D-A993-A986F447CD42}"/>
    <dgm:cxn modelId="{5D4D081C-8DDF-4933-8CE5-606789DAC289}" srcId="{FC4DBDCB-901F-4B33-8BE0-D2C6D871D147}" destId="{88FA37E9-7271-42D4-AE0D-63419E824DAD}" srcOrd="4" destOrd="0" parTransId="{FD839A54-7457-464F-97A6-D19A53E23624}" sibTransId="{17F57B9A-B50A-4F69-AFE6-355547A12241}"/>
    <dgm:cxn modelId="{35DC7F3E-F5D9-4058-B0DF-DF0630285B42}" type="presOf" srcId="{DF55CF5A-B019-4F48-930A-EAD9222A9760}" destId="{7C0D6A60-1616-4D96-BDCB-E8ABCFDE0CEE}" srcOrd="0" destOrd="7" presId="urn:microsoft.com/office/officeart/2005/8/layout/vList4#2"/>
    <dgm:cxn modelId="{A3FBBACF-8024-4429-80A4-D23B85B9FCE3}" type="presOf" srcId="{88FA37E9-7271-42D4-AE0D-63419E824DAD}" destId="{03C2CDF7-0860-4CEA-8E41-773C517A0F65}" srcOrd="1" destOrd="5" presId="urn:microsoft.com/office/officeart/2005/8/layout/vList4#2"/>
    <dgm:cxn modelId="{08541CDF-3A4E-4124-A2E0-D154FEE72261}" type="presOf" srcId="{169786D5-FF15-475E-B923-7F8EA3009D7F}" destId="{7C0D6A60-1616-4D96-BDCB-E8ABCFDE0CEE}" srcOrd="0" destOrd="9" presId="urn:microsoft.com/office/officeart/2005/8/layout/vList4#2"/>
    <dgm:cxn modelId="{E45DDF3A-2E55-470A-BF26-B6861539E13F}" srcId="{FC4DBDCB-901F-4B33-8BE0-D2C6D871D147}" destId="{BF386972-ADD2-41FB-AC81-5B0364AFA69A}" srcOrd="5" destOrd="0" parTransId="{0A1671EA-962E-4D81-A6BB-0E274C14E9B7}" sibTransId="{47B119E9-E941-406D-9FC1-0CC43AF692C3}"/>
    <dgm:cxn modelId="{B9B0F9A6-8769-4B44-98A1-A54476E2D2AD}" srcId="{FC4DBDCB-901F-4B33-8BE0-D2C6D871D147}" destId="{BA75B031-315E-4DFD-B950-06FBC27387CC}" srcOrd="7" destOrd="0" parTransId="{33395A21-94E3-4B02-94C2-8B797B9ABB27}" sibTransId="{B15F04EB-EC86-4D83-9A80-EBC17E745F89}"/>
    <dgm:cxn modelId="{F83E2D1E-7439-4C5F-8835-817820FDC143}" type="presOf" srcId="{169786D5-FF15-475E-B923-7F8EA3009D7F}" destId="{03C2CDF7-0860-4CEA-8E41-773C517A0F65}" srcOrd="1" destOrd="9" presId="urn:microsoft.com/office/officeart/2005/8/layout/vList4#2"/>
    <dgm:cxn modelId="{498B8CE9-CE9F-4A8A-B270-4668E35DDF76}" type="presOf" srcId="{BA75B031-315E-4DFD-B950-06FBC27387CC}" destId="{7C0D6A60-1616-4D96-BDCB-E8ABCFDE0CEE}" srcOrd="0" destOrd="8" presId="urn:microsoft.com/office/officeart/2005/8/layout/vList4#2"/>
    <dgm:cxn modelId="{19956622-853F-47E2-BE65-0C3FDAE8EB67}" type="presOf" srcId="{CD948AA5-65C0-4AF9-8E58-45326B224D28}" destId="{03C2CDF7-0860-4CEA-8E41-773C517A0F65}" srcOrd="1" destOrd="11" presId="urn:microsoft.com/office/officeart/2005/8/layout/vList4#2"/>
    <dgm:cxn modelId="{1BF6FF0C-E064-4B54-A859-D38878D45D34}" type="presOf" srcId="{0A55FFC0-CD46-41D4-95DB-31E47735314D}" destId="{7C0D6A60-1616-4D96-BDCB-E8ABCFDE0CEE}" srcOrd="0" destOrd="4" presId="urn:microsoft.com/office/officeart/2005/8/layout/vList4#2"/>
    <dgm:cxn modelId="{4963B254-740F-420E-989F-402FB2CB28A0}" type="presOf" srcId="{79082BDC-640B-4071-A4EF-D1458C5DE431}" destId="{03C2CDF7-0860-4CEA-8E41-773C517A0F65}" srcOrd="1" destOrd="3" presId="urn:microsoft.com/office/officeart/2005/8/layout/vList4#2"/>
    <dgm:cxn modelId="{CF574682-DFE0-4B5E-947D-1F37E333735B}" type="presOf" srcId="{FC4DBDCB-901F-4B33-8BE0-D2C6D871D147}" destId="{03C2CDF7-0860-4CEA-8E41-773C517A0F65}" srcOrd="1" destOrd="0" presId="urn:microsoft.com/office/officeart/2005/8/layout/vList4#2"/>
    <dgm:cxn modelId="{B96DC6FC-C884-4E6D-AD68-C9386D248673}" type="presOf" srcId="{06BA753D-F54C-4694-A996-57080D49B78C}" destId="{03C2CDF7-0860-4CEA-8E41-773C517A0F65}" srcOrd="1" destOrd="1" presId="urn:microsoft.com/office/officeart/2005/8/layout/vList4#2"/>
    <dgm:cxn modelId="{5EFB81C4-3DDB-4D06-BD47-5BF07FEA6D4E}" type="presOf" srcId="{088A4D4B-804D-4B11-9258-50E71DB8C5DE}" destId="{03C2CDF7-0860-4CEA-8E41-773C517A0F65}" srcOrd="1" destOrd="2" presId="urn:microsoft.com/office/officeart/2005/8/layout/vList4#2"/>
    <dgm:cxn modelId="{019F119E-9F5F-42B6-8E23-F0D2DBA30580}" srcId="{FC4DBDCB-901F-4B33-8BE0-D2C6D871D147}" destId="{0A55FFC0-CD46-41D4-95DB-31E47735314D}" srcOrd="3" destOrd="0" parTransId="{A0D6CD5E-DF86-4701-8CE4-F16C26F9FA4B}" sibTransId="{841446B4-B176-450D-9F5B-1A638D4F451D}"/>
    <dgm:cxn modelId="{9BA11233-5A5E-4565-ACBD-AC0B6740B6AA}" srcId="{FC4DBDCB-901F-4B33-8BE0-D2C6D871D147}" destId="{DF55CF5A-B019-4F48-930A-EAD9222A9760}" srcOrd="6" destOrd="0" parTransId="{649B34DB-747E-4F6F-B162-DCE2DC589DFC}" sibTransId="{A7A3E2F8-E4D2-4FF0-8E88-F1592A9F1C48}"/>
    <dgm:cxn modelId="{B5A60A8A-351E-4C3D-96E9-C448470DDBD8}" type="presOf" srcId="{79082BDC-640B-4071-A4EF-D1458C5DE431}" destId="{7C0D6A60-1616-4D96-BDCB-E8ABCFDE0CEE}" srcOrd="0" destOrd="3" presId="urn:microsoft.com/office/officeart/2005/8/layout/vList4#2"/>
    <dgm:cxn modelId="{00FF5953-8EF2-4B01-83B0-AF6865050814}" type="presOf" srcId="{E14179F9-8AF7-4444-A96D-E35473A2F613}" destId="{03C2CDF7-0860-4CEA-8E41-773C517A0F65}" srcOrd="1" destOrd="10" presId="urn:microsoft.com/office/officeart/2005/8/layout/vList4#2"/>
    <dgm:cxn modelId="{E9A1F186-E0B5-427D-B32B-639FB3AF5948}" type="presOf" srcId="{BF386972-ADD2-41FB-AC81-5B0364AFA69A}" destId="{7C0D6A60-1616-4D96-BDCB-E8ABCFDE0CEE}" srcOrd="0" destOrd="6" presId="urn:microsoft.com/office/officeart/2005/8/layout/vList4#2"/>
    <dgm:cxn modelId="{0D64546F-B82A-4A95-9B7C-D7A922D51793}" srcId="{7ADD2286-C85C-43CC-B053-8373E0A093FC}" destId="{FC4DBDCB-901F-4B33-8BE0-D2C6D871D147}" srcOrd="0" destOrd="0" parTransId="{1211787B-C08E-4B39-84A5-5BD27E2F64E9}" sibTransId="{D7A5CA4A-03E2-4871-9572-944D450CEC64}"/>
    <dgm:cxn modelId="{F5AAD057-D856-459F-895D-5B8E748F4A30}" type="presOf" srcId="{BA75B031-315E-4DFD-B950-06FBC27387CC}" destId="{03C2CDF7-0860-4CEA-8E41-773C517A0F65}" srcOrd="1" destOrd="8" presId="urn:microsoft.com/office/officeart/2005/8/layout/vList4#2"/>
    <dgm:cxn modelId="{C2CB9850-CB45-48DE-8DA5-0C277B3A444F}" type="presOf" srcId="{088A4D4B-804D-4B11-9258-50E71DB8C5DE}" destId="{7C0D6A60-1616-4D96-BDCB-E8ABCFDE0CEE}" srcOrd="0" destOrd="2" presId="urn:microsoft.com/office/officeart/2005/8/layout/vList4#2"/>
    <dgm:cxn modelId="{58A6ABEB-9928-4CAD-B3A4-1A0445A608F8}" srcId="{FC4DBDCB-901F-4B33-8BE0-D2C6D871D147}" destId="{088A4D4B-804D-4B11-9258-50E71DB8C5DE}" srcOrd="1" destOrd="0" parTransId="{03D17094-47C4-498C-AE25-2EFC3F6B7A33}" sibTransId="{6AA6F4AC-1B6C-4334-B53E-233194974524}"/>
    <dgm:cxn modelId="{BCD0B29B-7EC9-464A-A713-69F0A6E56007}" type="presOf" srcId="{0A55FFC0-CD46-41D4-95DB-31E47735314D}" destId="{03C2CDF7-0860-4CEA-8E41-773C517A0F65}" srcOrd="1" destOrd="4" presId="urn:microsoft.com/office/officeart/2005/8/layout/vList4#2"/>
    <dgm:cxn modelId="{4F575185-C446-4DED-AF1F-63F11AC19356}" type="presOf" srcId="{CD948AA5-65C0-4AF9-8E58-45326B224D28}" destId="{7C0D6A60-1616-4D96-BDCB-E8ABCFDE0CEE}" srcOrd="0" destOrd="11" presId="urn:microsoft.com/office/officeart/2005/8/layout/vList4#2"/>
    <dgm:cxn modelId="{BD1E25CF-9E70-466F-B195-FCEA4A51E5BF}" srcId="{FC4DBDCB-901F-4B33-8BE0-D2C6D871D147}" destId="{169786D5-FF15-475E-B923-7F8EA3009D7F}" srcOrd="8" destOrd="0" parTransId="{A3FED939-9D9A-4BA6-B396-06C9ACE8B52B}" sibTransId="{A127EABA-11A4-4158-A4B2-625C5F0EE98F}"/>
    <dgm:cxn modelId="{AD6D5372-68D3-4DC5-BEF2-1122358BBA86}" type="presOf" srcId="{BF386972-ADD2-41FB-AC81-5B0364AFA69A}" destId="{03C2CDF7-0860-4CEA-8E41-773C517A0F65}" srcOrd="1" destOrd="6" presId="urn:microsoft.com/office/officeart/2005/8/layout/vList4#2"/>
    <dgm:cxn modelId="{B76D136D-2B5A-4A63-9B8E-3789982CBF30}" srcId="{FC4DBDCB-901F-4B33-8BE0-D2C6D871D147}" destId="{79082BDC-640B-4071-A4EF-D1458C5DE431}" srcOrd="2" destOrd="0" parTransId="{449173B6-62FA-4BAC-94CD-F92E6A301462}" sibTransId="{B08EE9EA-9F7B-4BB9-BBC1-F051B4AFE131}"/>
    <dgm:cxn modelId="{C758D79A-D7CF-4EC8-AEEB-F0E8249C9A60}" type="presOf" srcId="{DF55CF5A-B019-4F48-930A-EAD9222A9760}" destId="{03C2CDF7-0860-4CEA-8E41-773C517A0F65}" srcOrd="1" destOrd="7" presId="urn:microsoft.com/office/officeart/2005/8/layout/vList4#2"/>
    <dgm:cxn modelId="{2CDBC9D4-C4BA-4B90-9DC7-A1B4F1ABCC2B}" type="presOf" srcId="{06BA753D-F54C-4694-A996-57080D49B78C}" destId="{7C0D6A60-1616-4D96-BDCB-E8ABCFDE0CEE}" srcOrd="0" destOrd="1" presId="urn:microsoft.com/office/officeart/2005/8/layout/vList4#2"/>
    <dgm:cxn modelId="{CE8976FC-B71E-4146-A594-F6C2EC0BC031}" srcId="{FC4DBDCB-901F-4B33-8BE0-D2C6D871D147}" destId="{06BA753D-F54C-4694-A996-57080D49B78C}" srcOrd="0" destOrd="0" parTransId="{834961F1-C7FD-4804-9F5E-5A5768B4CD87}" sibTransId="{CF70C291-396D-4B4E-B12A-25503F937C77}"/>
    <dgm:cxn modelId="{7EA9C31A-7EE1-4ABC-AA0D-2430FE63FDFC}" type="presOf" srcId="{7ADD2286-C85C-43CC-B053-8373E0A093FC}" destId="{6982D1D6-460F-401D-8CC8-7C3D93FEF3DA}" srcOrd="0" destOrd="0" presId="urn:microsoft.com/office/officeart/2005/8/layout/vList4#2"/>
    <dgm:cxn modelId="{2DE85D54-90BD-45EF-AFE3-69B0D1CA0C83}" type="presOf" srcId="{88FA37E9-7271-42D4-AE0D-63419E824DAD}" destId="{7C0D6A60-1616-4D96-BDCB-E8ABCFDE0CEE}" srcOrd="0" destOrd="5" presId="urn:microsoft.com/office/officeart/2005/8/layout/vList4#2"/>
    <dgm:cxn modelId="{7D7B70D4-88EC-4C7A-A29B-1CBA5349B811}" type="presOf" srcId="{E14179F9-8AF7-4444-A96D-E35473A2F613}" destId="{7C0D6A60-1616-4D96-BDCB-E8ABCFDE0CEE}" srcOrd="0" destOrd="10" presId="urn:microsoft.com/office/officeart/2005/8/layout/vList4#2"/>
    <dgm:cxn modelId="{D0059B11-806A-442A-9753-4D07F4B9378E}" srcId="{FC4DBDCB-901F-4B33-8BE0-D2C6D871D147}" destId="{CD948AA5-65C0-4AF9-8E58-45326B224D28}" srcOrd="10" destOrd="0" parTransId="{3C797F14-B7CF-4685-9A03-19B82397DE55}" sibTransId="{FCDD9FBC-D3C7-4570-9E9D-714E849E6B3B}"/>
    <dgm:cxn modelId="{6AA2A1AC-AFD2-4BCF-B3E6-8EE438A905EA}" type="presParOf" srcId="{6982D1D6-460F-401D-8CC8-7C3D93FEF3DA}" destId="{C78C0789-4F97-4F8F-BBE0-94D5DD8721DA}" srcOrd="0" destOrd="0" presId="urn:microsoft.com/office/officeart/2005/8/layout/vList4#2"/>
    <dgm:cxn modelId="{784CF602-3F3B-4A99-9E11-7D6F072CBDA4}" type="presParOf" srcId="{C78C0789-4F97-4F8F-BBE0-94D5DD8721DA}" destId="{7C0D6A60-1616-4D96-BDCB-E8ABCFDE0CEE}" srcOrd="0" destOrd="0" presId="urn:microsoft.com/office/officeart/2005/8/layout/vList4#2"/>
    <dgm:cxn modelId="{4B8E51B5-C345-4E95-978D-29FB4604F513}" type="presParOf" srcId="{C78C0789-4F97-4F8F-BBE0-94D5DD8721DA}" destId="{9469494C-34A4-4FA5-92B5-72081E8B7E95}" srcOrd="1" destOrd="0" presId="urn:microsoft.com/office/officeart/2005/8/layout/vList4#2"/>
    <dgm:cxn modelId="{F57BDE5B-02D4-45B5-AB94-12FD21488453}" type="presParOf" srcId="{C78C0789-4F97-4F8F-BBE0-94D5DD8721DA}" destId="{03C2CDF7-0860-4CEA-8E41-773C517A0F65}" srcOrd="2" destOrd="0" presId="urn:microsoft.com/office/officeart/2005/8/layout/vList4#2"/>
  </dgm:cxnLst>
  <dgm:bg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523BDD-84DD-4E1F-BE2C-73347F312925}" type="doc">
      <dgm:prSet loTypeId="urn:microsoft.com/office/officeart/2005/8/layout/vProcess5" loCatId="process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s-ES"/>
        </a:p>
      </dgm:t>
    </dgm:pt>
    <dgm:pt modelId="{0A40170E-D298-476F-8AA0-0D1B07C21C32}">
      <dgm:prSet phldrT="[Texto]" custT="1"/>
      <dgm:spPr/>
      <dgm:t>
        <a:bodyPr/>
        <a:lstStyle/>
        <a:p>
          <a:r>
            <a:rPr lang="es-ES" sz="3600" b="1" dirty="0" smtClean="0"/>
            <a:t>1.- </a:t>
          </a:r>
          <a:r>
            <a:rPr lang="es-ES" sz="1800" b="1" dirty="0" smtClean="0"/>
            <a:t> El día 12 de marzo  se dio inicio al Programa en San Cristóbal Zapotitlán, </a:t>
          </a:r>
          <a:r>
            <a:rPr lang="es-ES" sz="1800" b="1" dirty="0" err="1" smtClean="0"/>
            <a:t>Mpio</a:t>
          </a:r>
          <a:r>
            <a:rPr lang="es-ES" sz="1800" b="1" dirty="0" smtClean="0"/>
            <a:t>. de Jocotepec, con la presencia de Autoridades Municipales y de Salud</a:t>
          </a:r>
          <a:endParaRPr lang="es-ES" sz="1800" b="1" dirty="0"/>
        </a:p>
      </dgm:t>
    </dgm:pt>
    <dgm:pt modelId="{75B33820-1DAC-4BA4-A6FC-6DB2B9A14887}" type="parTrans" cxnId="{C7F61D9D-E001-49D6-B9A3-DD819FF04684}">
      <dgm:prSet/>
      <dgm:spPr/>
      <dgm:t>
        <a:bodyPr/>
        <a:lstStyle/>
        <a:p>
          <a:endParaRPr lang="es-ES"/>
        </a:p>
      </dgm:t>
    </dgm:pt>
    <dgm:pt modelId="{590CD4FD-4D55-4B3B-8771-8D84196A49B6}" type="sibTrans" cxnId="{C7F61D9D-E001-49D6-B9A3-DD819FF04684}">
      <dgm:prSet/>
      <dgm:spPr/>
      <dgm:t>
        <a:bodyPr/>
        <a:lstStyle/>
        <a:p>
          <a:endParaRPr lang="es-ES"/>
        </a:p>
      </dgm:t>
    </dgm:pt>
    <dgm:pt modelId="{6A598F4C-3B87-479A-9EBE-0EA3FE321F3B}" type="pres">
      <dgm:prSet presAssocID="{21523BDD-84DD-4E1F-BE2C-73347F3129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51F2CC5-7D57-4534-95F4-6F3F5A75C4B3}" type="pres">
      <dgm:prSet presAssocID="{21523BDD-84DD-4E1F-BE2C-73347F312925}" presName="dummyMaxCanvas" presStyleCnt="0">
        <dgm:presLayoutVars/>
      </dgm:prSet>
      <dgm:spPr/>
    </dgm:pt>
    <dgm:pt modelId="{7DBF2D3C-FA07-45B6-9243-6696FD9E5B2E}" type="pres">
      <dgm:prSet presAssocID="{21523BDD-84DD-4E1F-BE2C-73347F312925}" presName="OneNode_1" presStyleLbl="node1" presStyleIdx="0" presStyleCnt="1" custScaleY="47657" custLinFactNeighborX="1923" custLinFactNeighborY="-832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96EE43-431F-4D67-86CF-486CC827B320}" type="presOf" srcId="{21523BDD-84DD-4E1F-BE2C-73347F312925}" destId="{6A598F4C-3B87-479A-9EBE-0EA3FE321F3B}" srcOrd="0" destOrd="0" presId="urn:microsoft.com/office/officeart/2005/8/layout/vProcess5"/>
    <dgm:cxn modelId="{65F7EBB5-037C-4237-AA0C-1CD56ABB0C06}" type="presOf" srcId="{0A40170E-D298-476F-8AA0-0D1B07C21C32}" destId="{7DBF2D3C-FA07-45B6-9243-6696FD9E5B2E}" srcOrd="0" destOrd="0" presId="urn:microsoft.com/office/officeart/2005/8/layout/vProcess5"/>
    <dgm:cxn modelId="{C7F61D9D-E001-49D6-B9A3-DD819FF04684}" srcId="{21523BDD-84DD-4E1F-BE2C-73347F312925}" destId="{0A40170E-D298-476F-8AA0-0D1B07C21C32}" srcOrd="0" destOrd="0" parTransId="{75B33820-1DAC-4BA4-A6FC-6DB2B9A14887}" sibTransId="{590CD4FD-4D55-4B3B-8771-8D84196A49B6}"/>
    <dgm:cxn modelId="{B5883C29-378C-4B3D-A28A-D1D3A72CFA50}" type="presParOf" srcId="{6A598F4C-3B87-479A-9EBE-0EA3FE321F3B}" destId="{051F2CC5-7D57-4534-95F4-6F3F5A75C4B3}" srcOrd="0" destOrd="0" presId="urn:microsoft.com/office/officeart/2005/8/layout/vProcess5"/>
    <dgm:cxn modelId="{ABD07A6D-0AC2-48B0-999E-D11DBCAD7515}" type="presParOf" srcId="{6A598F4C-3B87-479A-9EBE-0EA3FE321F3B}" destId="{7DBF2D3C-FA07-45B6-9243-6696FD9E5B2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523BDD-84DD-4E1F-BE2C-73347F312925}" type="doc">
      <dgm:prSet loTypeId="urn:microsoft.com/office/officeart/2005/8/layout/vProcess5" loCatId="process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es-ES"/>
        </a:p>
      </dgm:t>
    </dgm:pt>
    <dgm:pt modelId="{0A40170E-D298-476F-8AA0-0D1B07C21C32}">
      <dgm:prSet phldrT="[Texto]" custT="1"/>
      <dgm:spPr/>
      <dgm:t>
        <a:bodyPr/>
        <a:lstStyle/>
        <a:p>
          <a:r>
            <a:rPr lang="es-ES" sz="3600" b="1" dirty="0" smtClean="0"/>
            <a:t>2.- </a:t>
          </a:r>
          <a:r>
            <a:rPr lang="es-ES" sz="1800" b="1" dirty="0" smtClean="0"/>
            <a:t> Plática sobre el Dengue a los alumnos de primaria, repartición de trípticos y motivación a participar entregando sus cacharros a cambio de un boleto que sería canjeado por un juguete</a:t>
          </a:r>
          <a:endParaRPr lang="es-ES" sz="1800" b="1" dirty="0"/>
        </a:p>
      </dgm:t>
    </dgm:pt>
    <dgm:pt modelId="{75B33820-1DAC-4BA4-A6FC-6DB2B9A14887}" type="parTrans" cxnId="{C7F61D9D-E001-49D6-B9A3-DD819FF04684}">
      <dgm:prSet/>
      <dgm:spPr/>
      <dgm:t>
        <a:bodyPr/>
        <a:lstStyle/>
        <a:p>
          <a:endParaRPr lang="es-ES"/>
        </a:p>
      </dgm:t>
    </dgm:pt>
    <dgm:pt modelId="{590CD4FD-4D55-4B3B-8771-8D84196A49B6}" type="sibTrans" cxnId="{C7F61D9D-E001-49D6-B9A3-DD819FF04684}">
      <dgm:prSet/>
      <dgm:spPr/>
      <dgm:t>
        <a:bodyPr/>
        <a:lstStyle/>
        <a:p>
          <a:endParaRPr lang="es-ES"/>
        </a:p>
      </dgm:t>
    </dgm:pt>
    <dgm:pt modelId="{6A598F4C-3B87-479A-9EBE-0EA3FE321F3B}" type="pres">
      <dgm:prSet presAssocID="{21523BDD-84DD-4E1F-BE2C-73347F3129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51F2CC5-7D57-4534-95F4-6F3F5A75C4B3}" type="pres">
      <dgm:prSet presAssocID="{21523BDD-84DD-4E1F-BE2C-73347F312925}" presName="dummyMaxCanvas" presStyleCnt="0">
        <dgm:presLayoutVars/>
      </dgm:prSet>
      <dgm:spPr/>
    </dgm:pt>
    <dgm:pt modelId="{7DBF2D3C-FA07-45B6-9243-6696FD9E5B2E}" type="pres">
      <dgm:prSet presAssocID="{21523BDD-84DD-4E1F-BE2C-73347F312925}" presName="OneNode_1" presStyleLbl="node1" presStyleIdx="0" presStyleCnt="1" custScaleY="47657" custLinFactNeighborX="962" custLinFactNeighborY="-761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8C1C546-5253-4489-8978-40ED28CB8FBF}" type="presOf" srcId="{21523BDD-84DD-4E1F-BE2C-73347F312925}" destId="{6A598F4C-3B87-479A-9EBE-0EA3FE321F3B}" srcOrd="0" destOrd="0" presId="urn:microsoft.com/office/officeart/2005/8/layout/vProcess5"/>
    <dgm:cxn modelId="{C7F61D9D-E001-49D6-B9A3-DD819FF04684}" srcId="{21523BDD-84DD-4E1F-BE2C-73347F312925}" destId="{0A40170E-D298-476F-8AA0-0D1B07C21C32}" srcOrd="0" destOrd="0" parTransId="{75B33820-1DAC-4BA4-A6FC-6DB2B9A14887}" sibTransId="{590CD4FD-4D55-4B3B-8771-8D84196A49B6}"/>
    <dgm:cxn modelId="{532186A0-2A4C-45A3-A90E-83E492F24717}" type="presOf" srcId="{0A40170E-D298-476F-8AA0-0D1B07C21C32}" destId="{7DBF2D3C-FA07-45B6-9243-6696FD9E5B2E}" srcOrd="0" destOrd="0" presId="urn:microsoft.com/office/officeart/2005/8/layout/vProcess5"/>
    <dgm:cxn modelId="{3530DE0B-1FDE-4D8D-94E4-C5B03DFE1FB9}" type="presParOf" srcId="{6A598F4C-3B87-479A-9EBE-0EA3FE321F3B}" destId="{051F2CC5-7D57-4534-95F4-6F3F5A75C4B3}" srcOrd="0" destOrd="0" presId="urn:microsoft.com/office/officeart/2005/8/layout/vProcess5"/>
    <dgm:cxn modelId="{E0169897-5016-45CD-93AA-CDB5EFE79EAA}" type="presParOf" srcId="{6A598F4C-3B87-479A-9EBE-0EA3FE321F3B}" destId="{7DBF2D3C-FA07-45B6-9243-6696FD9E5B2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523BDD-84DD-4E1F-BE2C-73347F312925}" type="doc">
      <dgm:prSet loTypeId="urn:microsoft.com/office/officeart/2005/8/layout/vProcess5" loCatId="process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es-ES"/>
        </a:p>
      </dgm:t>
    </dgm:pt>
    <dgm:pt modelId="{0A40170E-D298-476F-8AA0-0D1B07C21C32}">
      <dgm:prSet phldrT="[Texto]" custT="1"/>
      <dgm:spPr/>
      <dgm:t>
        <a:bodyPr/>
        <a:lstStyle/>
        <a:p>
          <a:r>
            <a:rPr lang="es-ES" sz="3600" b="1" dirty="0" smtClean="0"/>
            <a:t>2 </a:t>
          </a:r>
          <a:r>
            <a:rPr lang="es-ES" sz="1800" b="1" dirty="0" smtClean="0"/>
            <a:t> Al día siguiente los camiones del Ayuntamiento pasaron por las calles recogiendo los cacharros y el personal de Salud entregando boletos </a:t>
          </a:r>
        </a:p>
        <a:p>
          <a:r>
            <a:rPr lang="es-ES" sz="1800" b="1" dirty="0" smtClean="0"/>
            <a:t>a los niños que participaron </a:t>
          </a:r>
          <a:endParaRPr lang="es-ES" sz="1800" b="1" dirty="0"/>
        </a:p>
      </dgm:t>
    </dgm:pt>
    <dgm:pt modelId="{75B33820-1DAC-4BA4-A6FC-6DB2B9A14887}" type="parTrans" cxnId="{C7F61D9D-E001-49D6-B9A3-DD819FF04684}">
      <dgm:prSet/>
      <dgm:spPr/>
      <dgm:t>
        <a:bodyPr/>
        <a:lstStyle/>
        <a:p>
          <a:endParaRPr lang="es-ES"/>
        </a:p>
      </dgm:t>
    </dgm:pt>
    <dgm:pt modelId="{590CD4FD-4D55-4B3B-8771-8D84196A49B6}" type="sibTrans" cxnId="{C7F61D9D-E001-49D6-B9A3-DD819FF04684}">
      <dgm:prSet/>
      <dgm:spPr/>
      <dgm:t>
        <a:bodyPr/>
        <a:lstStyle/>
        <a:p>
          <a:endParaRPr lang="es-ES"/>
        </a:p>
      </dgm:t>
    </dgm:pt>
    <dgm:pt modelId="{6A598F4C-3B87-479A-9EBE-0EA3FE321F3B}" type="pres">
      <dgm:prSet presAssocID="{21523BDD-84DD-4E1F-BE2C-73347F3129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51F2CC5-7D57-4534-95F4-6F3F5A75C4B3}" type="pres">
      <dgm:prSet presAssocID="{21523BDD-84DD-4E1F-BE2C-73347F312925}" presName="dummyMaxCanvas" presStyleCnt="0">
        <dgm:presLayoutVars/>
      </dgm:prSet>
      <dgm:spPr/>
    </dgm:pt>
    <dgm:pt modelId="{7DBF2D3C-FA07-45B6-9243-6696FD9E5B2E}" type="pres">
      <dgm:prSet presAssocID="{21523BDD-84DD-4E1F-BE2C-73347F312925}" presName="OneNode_1" presStyleLbl="node1" presStyleIdx="0" presStyleCnt="1" custScaleY="57813" custLinFactNeighborX="962" custLinFactNeighborY="-761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A5A683B-1BBA-4F04-9C7E-FD9B3EEBFFAB}" type="presOf" srcId="{0A40170E-D298-476F-8AA0-0D1B07C21C32}" destId="{7DBF2D3C-FA07-45B6-9243-6696FD9E5B2E}" srcOrd="0" destOrd="0" presId="urn:microsoft.com/office/officeart/2005/8/layout/vProcess5"/>
    <dgm:cxn modelId="{C7F61D9D-E001-49D6-B9A3-DD819FF04684}" srcId="{21523BDD-84DD-4E1F-BE2C-73347F312925}" destId="{0A40170E-D298-476F-8AA0-0D1B07C21C32}" srcOrd="0" destOrd="0" parTransId="{75B33820-1DAC-4BA4-A6FC-6DB2B9A14887}" sibTransId="{590CD4FD-4D55-4B3B-8771-8D84196A49B6}"/>
    <dgm:cxn modelId="{78224F8A-3814-456B-81ED-8E8DF2227344}" type="presOf" srcId="{21523BDD-84DD-4E1F-BE2C-73347F312925}" destId="{6A598F4C-3B87-479A-9EBE-0EA3FE321F3B}" srcOrd="0" destOrd="0" presId="urn:microsoft.com/office/officeart/2005/8/layout/vProcess5"/>
    <dgm:cxn modelId="{A69DB66E-A17A-4916-88D0-05B5F20CD204}" type="presParOf" srcId="{6A598F4C-3B87-479A-9EBE-0EA3FE321F3B}" destId="{051F2CC5-7D57-4534-95F4-6F3F5A75C4B3}" srcOrd="0" destOrd="0" presId="urn:microsoft.com/office/officeart/2005/8/layout/vProcess5"/>
    <dgm:cxn modelId="{5E7E27EC-B234-4896-9188-14648397F53F}" type="presParOf" srcId="{6A598F4C-3B87-479A-9EBE-0EA3FE321F3B}" destId="{7DBF2D3C-FA07-45B6-9243-6696FD9E5B2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9490B-7570-414F-9096-92A7C0958C93}">
      <dsp:nvSpPr>
        <dsp:cNvPr id="0" name=""/>
        <dsp:cNvSpPr/>
      </dsp:nvSpPr>
      <dsp:spPr>
        <a:xfrm>
          <a:off x="0" y="1791"/>
          <a:ext cx="5500726" cy="9162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1" kern="1200" dirty="0" err="1" smtClean="0"/>
            <a:t>Descacharrización</a:t>
          </a:r>
          <a:r>
            <a:rPr lang="es-ES" sz="2400" b="1" kern="1200" dirty="0" smtClean="0"/>
            <a:t> y Concientización </a:t>
          </a:r>
          <a:endParaRPr lang="es-E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</dsp:txBody>
      <dsp:txXfrm>
        <a:off x="26837" y="28628"/>
        <a:ext cx="5447052" cy="862607"/>
      </dsp:txXfrm>
    </dsp:sp>
    <dsp:sp modelId="{88C0EBA0-0373-4C65-8D8E-8DD11811AE01}">
      <dsp:nvSpPr>
        <dsp:cNvPr id="0" name=""/>
        <dsp:cNvSpPr/>
      </dsp:nvSpPr>
      <dsp:spPr>
        <a:xfrm rot="5400000">
          <a:off x="2578560" y="940979"/>
          <a:ext cx="343605" cy="412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-5400000">
        <a:off x="2626665" y="975340"/>
        <a:ext cx="247396" cy="240524"/>
      </dsp:txXfrm>
    </dsp:sp>
    <dsp:sp modelId="{E7084F9D-936F-4042-9AC5-47A68C38484D}">
      <dsp:nvSpPr>
        <dsp:cNvPr id="0" name=""/>
        <dsp:cNvSpPr/>
      </dsp:nvSpPr>
      <dsp:spPr>
        <a:xfrm>
          <a:off x="0" y="1376212"/>
          <a:ext cx="5500726" cy="9162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Eliminando sus criaderos</a:t>
          </a:r>
          <a:endParaRPr lang="es-ES" sz="2400" kern="1200" dirty="0"/>
        </a:p>
      </dsp:txBody>
      <dsp:txXfrm>
        <a:off x="26837" y="1403049"/>
        <a:ext cx="5447052" cy="862607"/>
      </dsp:txXfrm>
    </dsp:sp>
    <dsp:sp modelId="{AB21B17C-51F7-4D8C-B0A8-5FB9EC4028D6}">
      <dsp:nvSpPr>
        <dsp:cNvPr id="0" name=""/>
        <dsp:cNvSpPr/>
      </dsp:nvSpPr>
      <dsp:spPr>
        <a:xfrm rot="5400000">
          <a:off x="2578560" y="2315401"/>
          <a:ext cx="343605" cy="412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-5400000">
        <a:off x="2626665" y="2349762"/>
        <a:ext cx="247396" cy="240524"/>
      </dsp:txXfrm>
    </dsp:sp>
    <dsp:sp modelId="{6F9C10F9-EED2-43C7-95EE-E8B6C6E1EB06}">
      <dsp:nvSpPr>
        <dsp:cNvPr id="0" name=""/>
        <dsp:cNvSpPr/>
      </dsp:nvSpPr>
      <dsp:spPr>
        <a:xfrm>
          <a:off x="0" y="2750634"/>
          <a:ext cx="5500726" cy="9162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Eliminar mosquito </a:t>
          </a:r>
          <a:endParaRPr lang="es-ES" sz="2400" kern="1200" dirty="0"/>
        </a:p>
      </dsp:txBody>
      <dsp:txXfrm>
        <a:off x="26837" y="2777471"/>
        <a:ext cx="5447052" cy="8626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F2D3C-FA07-45B6-9243-6696FD9E5B2E}">
      <dsp:nvSpPr>
        <dsp:cNvPr id="0" name=""/>
        <dsp:cNvSpPr/>
      </dsp:nvSpPr>
      <dsp:spPr>
        <a:xfrm>
          <a:off x="0" y="0"/>
          <a:ext cx="6357981" cy="19685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/>
            <a:t>3   </a:t>
          </a:r>
          <a:r>
            <a:rPr lang="es-ES" sz="1800" b="1" kern="1200" dirty="0" smtClean="0"/>
            <a:t> Y  </a:t>
          </a:r>
          <a:r>
            <a:rPr lang="es-ES" sz="1800" b="1" kern="1200" dirty="0" err="1" smtClean="0"/>
            <a:t>despues</a:t>
          </a:r>
          <a:r>
            <a:rPr lang="es-ES" sz="1800" b="1" kern="1200" dirty="0" smtClean="0"/>
            <a:t> </a:t>
          </a:r>
          <a:r>
            <a:rPr lang="es-ES" sz="1800" b="1" kern="1200" dirty="0" smtClean="0"/>
            <a:t>….. A cumplir!!! 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 El DIF Municipal a cargo de la Sra. </a:t>
          </a:r>
          <a:r>
            <a:rPr lang="es-ES" sz="1800" b="1" kern="1200" dirty="0" err="1" smtClean="0"/>
            <a:t>Lilián</a:t>
          </a:r>
          <a:r>
            <a:rPr lang="es-ES" sz="1800" b="1" kern="1200" dirty="0" smtClean="0"/>
            <a:t> Olmedo de </a:t>
          </a:r>
          <a:r>
            <a:rPr lang="es-ES" sz="1800" b="1" kern="1200" dirty="0" err="1" smtClean="0"/>
            <a:t>O´shea</a:t>
          </a:r>
          <a:r>
            <a:rPr lang="es-ES" sz="1800" b="1" kern="1200" dirty="0" smtClean="0"/>
            <a:t> se integró  al proyecto para  organizar junto con el Consejo de Salud Municipal, Delegados y Agentes </a:t>
          </a:r>
          <a:r>
            <a:rPr lang="es-ES" sz="1800" b="1" kern="1200" dirty="0" err="1" smtClean="0"/>
            <a:t>Mpales</a:t>
          </a:r>
          <a:r>
            <a:rPr lang="es-ES" sz="1800" b="1" kern="1200" dirty="0" smtClean="0"/>
            <a:t> y Gobierno Municipal, el festejo del  “Día del Niño” </a:t>
          </a:r>
          <a:endParaRPr lang="es-ES" sz="1800" b="1" kern="1200" dirty="0"/>
        </a:p>
      </dsp:txBody>
      <dsp:txXfrm>
        <a:off x="57655" y="57655"/>
        <a:ext cx="6242671" cy="18531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65ABB-6AF5-4397-A656-1012AC0B6A8A}">
      <dsp:nvSpPr>
        <dsp:cNvPr id="0" name=""/>
        <dsp:cNvSpPr/>
      </dsp:nvSpPr>
      <dsp:spPr>
        <a:xfrm>
          <a:off x="1421" y="0"/>
          <a:ext cx="1489769" cy="4063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LOCALIDADES VISITADAS: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14</a:t>
          </a:r>
          <a:endParaRPr lang="es-ES" sz="1600" b="1" kern="1200" dirty="0"/>
        </a:p>
      </dsp:txBody>
      <dsp:txXfrm>
        <a:off x="1421" y="1625600"/>
        <a:ext cx="1489769" cy="1625600"/>
      </dsp:txXfrm>
    </dsp:sp>
    <dsp:sp modelId="{C30DF770-8668-4199-9BF7-A20B2B80DC94}">
      <dsp:nvSpPr>
        <dsp:cNvPr id="0" name=""/>
        <dsp:cNvSpPr/>
      </dsp:nvSpPr>
      <dsp:spPr>
        <a:xfrm>
          <a:off x="69650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CE05A5-D4D1-45A9-B78C-01C4E5364293}">
      <dsp:nvSpPr>
        <dsp:cNvPr id="0" name=""/>
        <dsp:cNvSpPr/>
      </dsp:nvSpPr>
      <dsp:spPr>
        <a:xfrm>
          <a:off x="1535883" y="0"/>
          <a:ext cx="1489769" cy="4063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ESCUELAS VISITADAS: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34</a:t>
          </a:r>
        </a:p>
      </dsp:txBody>
      <dsp:txXfrm>
        <a:off x="1535883" y="1625600"/>
        <a:ext cx="1489769" cy="1625600"/>
      </dsp:txXfrm>
    </dsp:sp>
    <dsp:sp modelId="{75CACE34-667A-4252-84F2-31F6C08B53B0}">
      <dsp:nvSpPr>
        <dsp:cNvPr id="0" name=""/>
        <dsp:cNvSpPr/>
      </dsp:nvSpPr>
      <dsp:spPr>
        <a:xfrm>
          <a:off x="1604112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54284C-A7F4-45E6-9226-92BF0C311254}">
      <dsp:nvSpPr>
        <dsp:cNvPr id="0" name=""/>
        <dsp:cNvSpPr/>
      </dsp:nvSpPr>
      <dsp:spPr>
        <a:xfrm>
          <a:off x="3070346" y="0"/>
          <a:ext cx="1489769" cy="4063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BOLETOS ENTREGADOS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7,465</a:t>
          </a:r>
          <a:endParaRPr lang="es-ES" sz="1600" kern="1200" dirty="0"/>
        </a:p>
      </dsp:txBody>
      <dsp:txXfrm>
        <a:off x="3070346" y="1625600"/>
        <a:ext cx="1489769" cy="1625600"/>
      </dsp:txXfrm>
    </dsp:sp>
    <dsp:sp modelId="{C5D21590-760D-416E-BC1C-8E52A4C9C794}">
      <dsp:nvSpPr>
        <dsp:cNvPr id="0" name=""/>
        <dsp:cNvSpPr/>
      </dsp:nvSpPr>
      <dsp:spPr>
        <a:xfrm>
          <a:off x="3138575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17406AA-4563-48D0-A90E-89AD2C5B2BD7}">
      <dsp:nvSpPr>
        <dsp:cNvPr id="0" name=""/>
        <dsp:cNvSpPr/>
      </dsp:nvSpPr>
      <dsp:spPr>
        <a:xfrm>
          <a:off x="4604809" y="0"/>
          <a:ext cx="1489769" cy="4063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VIAJES DE CACHARROS: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64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=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448 m3</a:t>
          </a:r>
          <a:endParaRPr lang="es-ES" sz="1600" b="1" kern="1200" dirty="0"/>
        </a:p>
      </dsp:txBody>
      <dsp:txXfrm>
        <a:off x="4604809" y="1625600"/>
        <a:ext cx="1489769" cy="1625600"/>
      </dsp:txXfrm>
    </dsp:sp>
    <dsp:sp modelId="{4E063AE9-4A47-4AEE-8929-291EBC968797}">
      <dsp:nvSpPr>
        <dsp:cNvPr id="0" name=""/>
        <dsp:cNvSpPr/>
      </dsp:nvSpPr>
      <dsp:spPr>
        <a:xfrm>
          <a:off x="4673037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6B9C3E2-3534-4AA1-8D02-0C9F7CECBCC8}">
      <dsp:nvSpPr>
        <dsp:cNvPr id="0" name=""/>
        <dsp:cNvSpPr/>
      </dsp:nvSpPr>
      <dsp:spPr>
        <a:xfrm>
          <a:off x="119054" y="3251200"/>
          <a:ext cx="5857890" cy="6096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48C20-44A3-44D9-97CD-0C626B420361}">
      <dsp:nvSpPr>
        <dsp:cNvPr id="0" name=""/>
        <dsp:cNvSpPr/>
      </dsp:nvSpPr>
      <dsp:spPr>
        <a:xfrm>
          <a:off x="0" y="700995"/>
          <a:ext cx="6786578" cy="424161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7FA82-F7F7-4DD5-BEBD-C70AAEBF2011}">
      <dsp:nvSpPr>
        <dsp:cNvPr id="0" name=""/>
        <dsp:cNvSpPr/>
      </dsp:nvSpPr>
      <dsp:spPr>
        <a:xfrm>
          <a:off x="668477" y="3855057"/>
          <a:ext cx="156091" cy="156091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60C7B6-B0D2-4E8B-AF61-79CFC3DDB2A6}">
      <dsp:nvSpPr>
        <dsp:cNvPr id="0" name=""/>
        <dsp:cNvSpPr/>
      </dsp:nvSpPr>
      <dsp:spPr>
        <a:xfrm>
          <a:off x="71763" y="3933103"/>
          <a:ext cx="2238562" cy="100950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1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Planeación del Proyecto</a:t>
          </a:r>
          <a:endParaRPr lang="es-ES" sz="1800" b="1" kern="1200" dirty="0">
            <a:solidFill>
              <a:schemeClr val="bg1"/>
            </a:solidFill>
            <a:effectLst>
              <a:glow rad="101600">
                <a:srgbClr val="C00000">
                  <a:alpha val="60000"/>
                </a:srgbClr>
              </a:glow>
            </a:effectLst>
          </a:endParaRPr>
        </a:p>
      </dsp:txBody>
      <dsp:txXfrm>
        <a:off x="71763" y="3933103"/>
        <a:ext cx="2238562" cy="1009503"/>
      </dsp:txXfrm>
    </dsp:sp>
    <dsp:sp modelId="{70DCA271-4AD4-4F25-9C63-5B224F73A03C}">
      <dsp:nvSpPr>
        <dsp:cNvPr id="0" name=""/>
        <dsp:cNvSpPr/>
      </dsp:nvSpPr>
      <dsp:spPr>
        <a:xfrm>
          <a:off x="1513406" y="3043213"/>
          <a:ext cx="244316" cy="244316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2CC5E8-1932-4C80-B36F-FD4CFD852CC4}">
      <dsp:nvSpPr>
        <dsp:cNvPr id="0" name=""/>
        <dsp:cNvSpPr/>
      </dsp:nvSpPr>
      <dsp:spPr>
        <a:xfrm>
          <a:off x="1285849" y="3286152"/>
          <a:ext cx="3738022" cy="17772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45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Presentación del Proyecto al Consejo </a:t>
          </a:r>
          <a:r>
            <a:rPr lang="es-ES" sz="1600" b="1" kern="1200" dirty="0" err="1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Mpal</a:t>
          </a:r>
          <a:r>
            <a:rPr lang="es-ES" sz="1600" b="1" kern="1200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. De Salud</a:t>
          </a:r>
          <a:endParaRPr lang="es-ES" sz="1600" b="1" kern="1200" dirty="0">
            <a:solidFill>
              <a:schemeClr val="bg1"/>
            </a:solidFill>
            <a:effectLst>
              <a:glow rad="101600">
                <a:srgbClr val="C00000">
                  <a:alpha val="60000"/>
                </a:srgbClr>
              </a:glow>
            </a:effectLst>
          </a:endParaRPr>
        </a:p>
      </dsp:txBody>
      <dsp:txXfrm>
        <a:off x="1285849" y="3286152"/>
        <a:ext cx="3738022" cy="1777235"/>
      </dsp:txXfrm>
    </dsp:sp>
    <dsp:sp modelId="{0FDD7D39-3B5E-4214-A934-08DF2AC11028}">
      <dsp:nvSpPr>
        <dsp:cNvPr id="0" name=""/>
        <dsp:cNvSpPr/>
      </dsp:nvSpPr>
      <dsp:spPr>
        <a:xfrm>
          <a:off x="2599259" y="2395943"/>
          <a:ext cx="325755" cy="32575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039056-64FA-4656-91EF-DA4914E89E27}">
      <dsp:nvSpPr>
        <dsp:cNvPr id="0" name=""/>
        <dsp:cNvSpPr/>
      </dsp:nvSpPr>
      <dsp:spPr>
        <a:xfrm>
          <a:off x="2762137" y="2558821"/>
          <a:ext cx="1309809" cy="238378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11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Preparación</a:t>
          </a:r>
          <a:endParaRPr lang="es-ES" sz="1700" b="1" kern="1200" dirty="0">
            <a:solidFill>
              <a:schemeClr val="bg1"/>
            </a:solidFill>
            <a:effectLst>
              <a:glow rad="228600">
                <a:srgbClr val="C00000">
                  <a:alpha val="40000"/>
                </a:srgbClr>
              </a:glow>
            </a:effectLst>
          </a:endParaRPr>
        </a:p>
      </dsp:txBody>
      <dsp:txXfrm>
        <a:off x="2762137" y="2558821"/>
        <a:ext cx="1309809" cy="2383785"/>
      </dsp:txXfrm>
    </dsp:sp>
    <dsp:sp modelId="{4943F76A-F483-4761-A438-E96340B667B3}">
      <dsp:nvSpPr>
        <dsp:cNvPr id="0" name=""/>
        <dsp:cNvSpPr/>
      </dsp:nvSpPr>
      <dsp:spPr>
        <a:xfrm>
          <a:off x="3861562" y="1890343"/>
          <a:ext cx="420767" cy="420767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EFBD0-7570-479F-9A5C-236731B53C16}">
      <dsp:nvSpPr>
        <dsp:cNvPr id="0" name=""/>
        <dsp:cNvSpPr/>
      </dsp:nvSpPr>
      <dsp:spPr>
        <a:xfrm>
          <a:off x="4071946" y="2100727"/>
          <a:ext cx="1357315" cy="28418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956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rPr>
            <a:t>Actividades</a:t>
          </a:r>
          <a:endParaRPr lang="es-ES" sz="1700" kern="1200" dirty="0">
            <a:solidFill>
              <a:schemeClr val="bg1"/>
            </a:solidFill>
            <a:effectLst>
              <a:glow rad="101600">
                <a:srgbClr val="C00000">
                  <a:alpha val="60000"/>
                </a:srgbClr>
              </a:glow>
            </a:effectLst>
          </a:endParaRPr>
        </a:p>
      </dsp:txBody>
      <dsp:txXfrm>
        <a:off x="4071946" y="2100727"/>
        <a:ext cx="1357315" cy="2841879"/>
      </dsp:txXfrm>
    </dsp:sp>
    <dsp:sp modelId="{AE70AF41-D4C6-46E6-BF7D-9122C40EAFDB}">
      <dsp:nvSpPr>
        <dsp:cNvPr id="0" name=""/>
        <dsp:cNvSpPr/>
      </dsp:nvSpPr>
      <dsp:spPr>
        <a:xfrm>
          <a:off x="6250438" y="1282587"/>
          <a:ext cx="536139" cy="536139"/>
        </a:xfrm>
        <a:prstGeom prst="ellipse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03E19A-342B-45E8-A07C-03878038FCD8}">
      <dsp:nvSpPr>
        <dsp:cNvPr id="0" name=""/>
        <dsp:cNvSpPr/>
      </dsp:nvSpPr>
      <dsp:spPr>
        <a:xfrm>
          <a:off x="5941459" y="2541953"/>
          <a:ext cx="845118" cy="172256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08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</dsp:txBody>
      <dsp:txXfrm>
        <a:off x="5941459" y="2541953"/>
        <a:ext cx="845118" cy="17225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98D00-71D2-46D4-9F5B-FBFF20F579FE}">
      <dsp:nvSpPr>
        <dsp:cNvPr id="0" name=""/>
        <dsp:cNvSpPr/>
      </dsp:nvSpPr>
      <dsp:spPr>
        <a:xfrm>
          <a:off x="1407328" y="32147"/>
          <a:ext cx="1543060" cy="154306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Secretaria de Salud</a:t>
          </a:r>
          <a:endParaRPr lang="es-ES" sz="1400" b="1" kern="1200" dirty="0"/>
        </a:p>
      </dsp:txBody>
      <dsp:txXfrm>
        <a:off x="1613070" y="302182"/>
        <a:ext cx="1131577" cy="694377"/>
      </dsp:txXfrm>
    </dsp:sp>
    <dsp:sp modelId="{AA7F657B-96E0-40A7-AB56-3EEA5B11AA9D}">
      <dsp:nvSpPr>
        <dsp:cNvPr id="0" name=""/>
        <dsp:cNvSpPr/>
      </dsp:nvSpPr>
      <dsp:spPr>
        <a:xfrm>
          <a:off x="1964116" y="996560"/>
          <a:ext cx="1543060" cy="154306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Particulares</a:t>
          </a:r>
          <a:endParaRPr lang="es-ES" sz="1400" b="1" kern="1200" dirty="0"/>
        </a:p>
      </dsp:txBody>
      <dsp:txXfrm>
        <a:off x="2436035" y="1395184"/>
        <a:ext cx="925836" cy="848683"/>
      </dsp:txXfrm>
    </dsp:sp>
    <dsp:sp modelId="{6B616E68-0D52-43ED-A5C1-9E832AD37EC5}">
      <dsp:nvSpPr>
        <dsp:cNvPr id="0" name=""/>
        <dsp:cNvSpPr/>
      </dsp:nvSpPr>
      <dsp:spPr>
        <a:xfrm>
          <a:off x="850540" y="996560"/>
          <a:ext cx="1543060" cy="154306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Gobierno Municipal</a:t>
          </a:r>
          <a:endParaRPr lang="es-ES" sz="1400" b="1" kern="1200" dirty="0"/>
        </a:p>
      </dsp:txBody>
      <dsp:txXfrm>
        <a:off x="995845" y="1395184"/>
        <a:ext cx="925836" cy="848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04AD7-A3F1-4304-B0A1-A790C4E5C87A}">
      <dsp:nvSpPr>
        <dsp:cNvPr id="0" name=""/>
        <dsp:cNvSpPr/>
      </dsp:nvSpPr>
      <dsp:spPr>
        <a:xfrm>
          <a:off x="0" y="0"/>
          <a:ext cx="6619900" cy="18177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AAFE7-72D7-4EB5-92FA-361950822C95}">
      <dsp:nvSpPr>
        <dsp:cNvPr id="0" name=""/>
        <dsp:cNvSpPr/>
      </dsp:nvSpPr>
      <dsp:spPr>
        <a:xfrm>
          <a:off x="221720" y="206172"/>
          <a:ext cx="2959576" cy="14053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AF249-5365-4E12-B518-AF114CFC6273}">
      <dsp:nvSpPr>
        <dsp:cNvPr id="0" name=""/>
        <dsp:cNvSpPr/>
      </dsp:nvSpPr>
      <dsp:spPr>
        <a:xfrm rot="10800000">
          <a:off x="226307" y="1962042"/>
          <a:ext cx="2959576" cy="35359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Objetivo General: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Realizar acciones para disminuir significativamente factores de riesgo  que pudieran ocasionar un brote de DENGUE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/>
        </a:p>
      </dsp:txBody>
      <dsp:txXfrm rot="10800000">
        <a:off x="317324" y="1962042"/>
        <a:ext cx="2777542" cy="3444953"/>
      </dsp:txXfrm>
    </dsp:sp>
    <dsp:sp modelId="{EF4AB3D5-B15C-42DA-8065-68C7AF13551B}">
      <dsp:nvSpPr>
        <dsp:cNvPr id="0" name=""/>
        <dsp:cNvSpPr/>
      </dsp:nvSpPr>
      <dsp:spPr>
        <a:xfrm>
          <a:off x="3486636" y="206177"/>
          <a:ext cx="2959576" cy="14053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30B6C-1FA4-468A-8F36-F6A7E2B8A2F2}">
      <dsp:nvSpPr>
        <dsp:cNvPr id="0" name=""/>
        <dsp:cNvSpPr/>
      </dsp:nvSpPr>
      <dsp:spPr>
        <a:xfrm rot="10800000">
          <a:off x="3488057" y="1924305"/>
          <a:ext cx="2959576" cy="36114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Objetivos Específicos: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Difundir en la Población la Información sobre la enfermedad del Dengue y medidas de prevención.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Realizar la </a:t>
          </a:r>
          <a:r>
            <a:rPr lang="es-ES" sz="1400" b="1" kern="1200" dirty="0" err="1" smtClean="0"/>
            <a:t>descacharrización</a:t>
          </a:r>
          <a:r>
            <a:rPr lang="es-ES" sz="1400" b="1" kern="1200" dirty="0" smtClean="0"/>
            <a:t> del municipio con la mayor participación de la sociedad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Agradecer a los niños del Municipio su participación en el Programa con un juguete que les será entregado en el evento del  “</a:t>
          </a:r>
          <a:r>
            <a:rPr lang="es-ES" sz="1400" b="1" kern="1200" dirty="0" err="1" smtClean="0"/>
            <a:t>Dia</a:t>
          </a:r>
          <a:r>
            <a:rPr lang="es-ES" sz="1400" b="1" kern="1200" dirty="0" smtClean="0"/>
            <a:t> del Niño”</a:t>
          </a:r>
          <a:endParaRPr lang="es-ES" sz="1400" b="1" kern="1200" dirty="0"/>
        </a:p>
      </dsp:txBody>
      <dsp:txXfrm rot="10800000">
        <a:off x="3579074" y="1924305"/>
        <a:ext cx="2777542" cy="35204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D6A60-1616-4D96-BDCB-E8ABCFDE0CEE}">
      <dsp:nvSpPr>
        <dsp:cNvPr id="0" name=""/>
        <dsp:cNvSpPr/>
      </dsp:nvSpPr>
      <dsp:spPr>
        <a:xfrm>
          <a:off x="0" y="0"/>
          <a:ext cx="6572295" cy="5143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/>
            <a:t>   </a:t>
          </a:r>
          <a:r>
            <a:rPr lang="es-ES" sz="3200" b="1" kern="1200" dirty="0" smtClean="0"/>
            <a:t>Recursos humanos</a:t>
          </a:r>
          <a:endParaRPr lang="es-ES" sz="32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24 Integrantes del Consejo de Salud Municipal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13 Delegados y Agentes Municipales 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3 promotoras  de la Secretaría de Salud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2 choferes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28 ayudantes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Equipo coordinador  del evento final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150 voluntarios p/ evento</a:t>
          </a:r>
          <a:endParaRPr lang="es-ES" sz="2400" kern="1200" dirty="0"/>
        </a:p>
      </dsp:txBody>
      <dsp:txXfrm>
        <a:off x="1828812" y="0"/>
        <a:ext cx="4743483" cy="5143536"/>
      </dsp:txXfrm>
    </dsp:sp>
    <dsp:sp modelId="{9469494C-34A4-4FA5-92B5-72081E8B7E95}">
      <dsp:nvSpPr>
        <dsp:cNvPr id="0" name=""/>
        <dsp:cNvSpPr/>
      </dsp:nvSpPr>
      <dsp:spPr>
        <a:xfrm>
          <a:off x="498" y="71495"/>
          <a:ext cx="1891835" cy="20372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D6A60-1616-4D96-BDCB-E8ABCFDE0CEE}">
      <dsp:nvSpPr>
        <dsp:cNvPr id="0" name=""/>
        <dsp:cNvSpPr/>
      </dsp:nvSpPr>
      <dsp:spPr>
        <a:xfrm>
          <a:off x="0" y="0"/>
          <a:ext cx="6572295" cy="51385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   </a:t>
          </a:r>
          <a:r>
            <a:rPr lang="es-ES" sz="3200" kern="1200" dirty="0" smtClean="0"/>
            <a:t>Recursos Materiales </a:t>
          </a:r>
          <a:endParaRPr lang="es-ES" sz="3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Proyector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err="1" smtClean="0"/>
            <a:t>Lap</a:t>
          </a:r>
          <a:r>
            <a:rPr lang="es-ES" sz="2400" kern="1200" dirty="0" smtClean="0"/>
            <a:t> top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6,000 trípticos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10,000 boletos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17 lonas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2 vehículos utilitarios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Combustible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Renta de 2 camiones durante 16 días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Comida para personal de </a:t>
          </a:r>
          <a:r>
            <a:rPr lang="es-ES" sz="2400" kern="1200" dirty="0" err="1" smtClean="0"/>
            <a:t>descacharrización</a:t>
          </a:r>
          <a:endParaRPr lang="es-ES" sz="24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200" kern="1200" dirty="0"/>
        </a:p>
      </dsp:txBody>
      <dsp:txXfrm>
        <a:off x="1828310" y="0"/>
        <a:ext cx="4743985" cy="5138513"/>
      </dsp:txXfrm>
    </dsp:sp>
    <dsp:sp modelId="{9469494C-34A4-4FA5-92B5-72081E8B7E95}">
      <dsp:nvSpPr>
        <dsp:cNvPr id="0" name=""/>
        <dsp:cNvSpPr/>
      </dsp:nvSpPr>
      <dsp:spPr>
        <a:xfrm>
          <a:off x="0" y="142747"/>
          <a:ext cx="1914536" cy="18555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F2D3C-FA07-45B6-9243-6696FD9E5B2E}">
      <dsp:nvSpPr>
        <dsp:cNvPr id="0" name=""/>
        <dsp:cNvSpPr/>
      </dsp:nvSpPr>
      <dsp:spPr>
        <a:xfrm>
          <a:off x="0" y="0"/>
          <a:ext cx="7072361" cy="9513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/>
            <a:t>1.- </a:t>
          </a:r>
          <a:r>
            <a:rPr lang="es-ES" sz="1800" b="1" kern="1200" dirty="0" smtClean="0"/>
            <a:t> El día 12 de marzo  se dio inicio al Programa en San Cristóbal Zapotitlán, </a:t>
          </a:r>
          <a:r>
            <a:rPr lang="es-ES" sz="1800" b="1" kern="1200" dirty="0" err="1" smtClean="0"/>
            <a:t>Mpio</a:t>
          </a:r>
          <a:r>
            <a:rPr lang="es-ES" sz="1800" b="1" kern="1200" dirty="0" smtClean="0"/>
            <a:t>. de Jocotepec, con la presencia de Autoridades Municipales y de Salud</a:t>
          </a:r>
          <a:endParaRPr lang="es-ES" sz="1800" b="1" kern="1200" dirty="0"/>
        </a:p>
      </dsp:txBody>
      <dsp:txXfrm>
        <a:off x="27865" y="27865"/>
        <a:ext cx="7016631" cy="8956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F2D3C-FA07-45B6-9243-6696FD9E5B2E}">
      <dsp:nvSpPr>
        <dsp:cNvPr id="0" name=""/>
        <dsp:cNvSpPr/>
      </dsp:nvSpPr>
      <dsp:spPr>
        <a:xfrm>
          <a:off x="0" y="0"/>
          <a:ext cx="7215237" cy="9683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/>
            <a:t>2.- </a:t>
          </a:r>
          <a:r>
            <a:rPr lang="es-ES" sz="1800" b="1" kern="1200" dirty="0" smtClean="0"/>
            <a:t> Plática sobre el Dengue a los alumnos de primaria, repartición de trípticos y motivación a participar entregando sus cacharros a cambio de un boleto que sería canjeado por un juguete</a:t>
          </a:r>
          <a:endParaRPr lang="es-ES" sz="1800" b="1" kern="1200" dirty="0"/>
        </a:p>
      </dsp:txBody>
      <dsp:txXfrm>
        <a:off x="28363" y="28363"/>
        <a:ext cx="7158511" cy="9116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F2D3C-FA07-45B6-9243-6696FD9E5B2E}">
      <dsp:nvSpPr>
        <dsp:cNvPr id="0" name=""/>
        <dsp:cNvSpPr/>
      </dsp:nvSpPr>
      <dsp:spPr>
        <a:xfrm>
          <a:off x="0" y="0"/>
          <a:ext cx="7429552" cy="11747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/>
            <a:t>2 </a:t>
          </a:r>
          <a:r>
            <a:rPr lang="es-ES" sz="1800" b="1" kern="1200" dirty="0" smtClean="0"/>
            <a:t> Al día siguiente los camiones del Ayuntamiento pasaron por las calles recogiendo los cacharros y el personal de Salud entregando boletos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a los niños que participaron </a:t>
          </a:r>
          <a:endParaRPr lang="es-ES" sz="1800" b="1" kern="1200" dirty="0"/>
        </a:p>
      </dsp:txBody>
      <dsp:txXfrm>
        <a:off x="34408" y="34408"/>
        <a:ext cx="7360736" cy="1105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477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477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8EB71-1C47-4D7C-BE64-298388ADCE71}" type="datetimeFigureOut">
              <a:rPr lang="es-ES" smtClean="0"/>
              <a:pPr/>
              <a:t>07/08/2013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300163" y="671513"/>
            <a:ext cx="4476750" cy="335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7708" y="4253668"/>
            <a:ext cx="5661660" cy="402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505779"/>
            <a:ext cx="3066733" cy="4477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705" y="8505779"/>
            <a:ext cx="3066733" cy="4477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44431-FE78-4D6A-97C8-22ABFE7D44E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32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4431-FE78-4D6A-97C8-22ABFE7D44EF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B579-98C2-45D0-938D-F1FB799D4250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4A58-14EB-4FCA-9D66-A7E89191D3AF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F116B-5117-4C6A-B6C0-1C762D477346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1C17-35B8-45A8-BD99-66D9CBD40AD8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BAEE6-0F08-4D45-BE84-97B9E2A9A561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47C1-0F7C-477F-85DE-738B9E338D5A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10B6-C761-4ADA-A644-8D23EE400573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6040-5E7B-44A5-B519-FD2B6A5E8E8D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22141-75D1-4179-8241-6085B2E406CD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89D4A-848B-4AED-A38E-30F610D03A59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58BB-35A3-4F44-8663-0B9E17FBF063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68A40-C308-4614-8FB2-CAE1C00CF190}" type="datetime1">
              <a:rPr lang="es-ES" smtClean="0"/>
              <a:pPr/>
              <a:t>07/08/2013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6AF9-DFD4-4984-8B6B-E94E2E5F638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Documents and Settings\Clinica municipal\Mis documentos\Downloads\TRIPTICO DENGUE CAMBIOf.jpg"/>
          <p:cNvPicPr>
            <a:picLocks noChangeAspect="1" noChangeArrowheads="1"/>
          </p:cNvPicPr>
          <p:nvPr/>
        </p:nvPicPr>
        <p:blipFill>
          <a:blip r:embed="rId3"/>
          <a:srcRect l="66981" t="15947" r="1179" b="61971"/>
          <a:stretch>
            <a:fillRect/>
          </a:stretch>
        </p:blipFill>
        <p:spPr bwMode="auto">
          <a:xfrm>
            <a:off x="1643042" y="142852"/>
            <a:ext cx="6072230" cy="1500198"/>
          </a:xfrm>
          <a:prstGeom prst="rect">
            <a:avLst/>
          </a:prstGeom>
          <a:noFill/>
        </p:spPr>
      </p:pic>
      <p:pic>
        <p:nvPicPr>
          <p:cNvPr id="5123" name="Picture 3" descr="C:\Documents and Settings\Clinica municipal\Mis documentos\Downloads\TRIPTICO DENGUE CAMBIOf.jpg"/>
          <p:cNvPicPr>
            <a:picLocks noChangeAspect="1" noChangeArrowheads="1"/>
          </p:cNvPicPr>
          <p:nvPr/>
        </p:nvPicPr>
        <p:blipFill>
          <a:blip r:embed="rId3"/>
          <a:srcRect l="66274" t="41709" b="24248"/>
          <a:stretch>
            <a:fillRect/>
          </a:stretch>
        </p:blipFill>
        <p:spPr bwMode="auto">
          <a:xfrm>
            <a:off x="2714612" y="2428868"/>
            <a:ext cx="3477894" cy="3429024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6 Rectángulo"/>
          <p:cNvSpPr/>
          <p:nvPr/>
        </p:nvSpPr>
        <p:spPr>
          <a:xfrm rot="2604850">
            <a:off x="2689869" y="4140033"/>
            <a:ext cx="3429024" cy="45719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071670" y="1643050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>
                  <a:solidFill>
                    <a:srgbClr val="006600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 Jocotepec</a:t>
            </a:r>
            <a:endParaRPr lang="es-ES" sz="4000" b="1" dirty="0">
              <a:ln w="11430">
                <a:solidFill>
                  <a:srgbClr val="006600"/>
                </a:solidFill>
              </a:ln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" name="7 Diagrama"/>
          <p:cNvGraphicFramePr/>
          <p:nvPr/>
        </p:nvGraphicFramePr>
        <p:xfrm>
          <a:off x="1142976" y="428604"/>
          <a:ext cx="6572296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1142976" y="714356"/>
          <a:ext cx="6572296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1785918" y="77908"/>
            <a:ext cx="60805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 A L E N D A R I Z A C I O N</a:t>
            </a:r>
          </a:p>
          <a:p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MARZO</a:t>
            </a:r>
            <a:r>
              <a:rPr lang="es-E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s-E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785786" y="2517266"/>
          <a:ext cx="7072366" cy="3554940"/>
        </p:xfrm>
        <a:graphic>
          <a:graphicData uri="http://schemas.openxmlformats.org/drawingml/2006/table">
            <a:tbl>
              <a:tblPr/>
              <a:tblGrid>
                <a:gridCol w="1010338"/>
                <a:gridCol w="1010338"/>
                <a:gridCol w="1010338"/>
                <a:gridCol w="1010338"/>
                <a:gridCol w="1010338"/>
                <a:gridCol w="1010338"/>
                <a:gridCol w="1010338"/>
              </a:tblGrid>
              <a:tr h="377752"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DOM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LUN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MAR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MIER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JUE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VIE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SAB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794297"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94297"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94297"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94297"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14 Rectángulo"/>
          <p:cNvSpPr>
            <a:spLocks noChangeArrowheads="1"/>
          </p:cNvSpPr>
          <p:nvPr/>
        </p:nvSpPr>
        <p:spPr bwMode="auto">
          <a:xfrm>
            <a:off x="2214546" y="4643446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  <a:latin typeface="Arial Rounded MT Bold" pitchFamily="34" charset="0"/>
              </a:rPr>
              <a:t>V  A  C  A  C  I  O  N  E  S </a:t>
            </a:r>
            <a:endParaRPr lang="es-ES" sz="2800" b="1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8" name="33 CuadroTexto"/>
          <p:cNvSpPr txBox="1">
            <a:spLocks noChangeArrowheads="1"/>
          </p:cNvSpPr>
          <p:nvPr/>
        </p:nvSpPr>
        <p:spPr bwMode="auto">
          <a:xfrm>
            <a:off x="2786050" y="3286124"/>
            <a:ext cx="100013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solidFill>
                  <a:srgbClr val="006600"/>
                </a:solidFill>
              </a:rPr>
              <a:t>San </a:t>
            </a:r>
            <a:r>
              <a:rPr lang="es-ES" sz="1100" b="1" dirty="0" err="1" smtClean="0">
                <a:solidFill>
                  <a:srgbClr val="006600"/>
                </a:solidFill>
              </a:rPr>
              <a:t>Cristobal</a:t>
            </a:r>
            <a:endParaRPr lang="es-ES" sz="1100" b="1" dirty="0" smtClean="0">
              <a:solidFill>
                <a:srgbClr val="006600"/>
              </a:solidFill>
            </a:endParaRPr>
          </a:p>
          <a:p>
            <a:pPr algn="r"/>
            <a:r>
              <a:rPr lang="es-ES" sz="1100" b="1" dirty="0" smtClean="0">
                <a:solidFill>
                  <a:srgbClr val="006600"/>
                </a:solidFill>
              </a:rPr>
              <a:t> </a:t>
            </a:r>
            <a:r>
              <a:rPr lang="es-ES" sz="1100" b="1" dirty="0">
                <a:solidFill>
                  <a:srgbClr val="006600"/>
                </a:solidFill>
              </a:rPr>
              <a:t>y El Sauz</a:t>
            </a:r>
          </a:p>
        </p:txBody>
      </p:sp>
      <p:sp>
        <p:nvSpPr>
          <p:cNvPr id="9" name="34 CuadroTexto"/>
          <p:cNvSpPr txBox="1">
            <a:spLocks noChangeArrowheads="1"/>
          </p:cNvSpPr>
          <p:nvPr/>
        </p:nvSpPr>
        <p:spPr bwMode="auto">
          <a:xfrm>
            <a:off x="3857621" y="3415870"/>
            <a:ext cx="9286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100" b="1" dirty="0">
                <a:solidFill>
                  <a:srgbClr val="006600"/>
                </a:solidFill>
              </a:rPr>
              <a:t>San </a:t>
            </a:r>
            <a:r>
              <a:rPr lang="es-ES" sz="1100" b="1" dirty="0" smtClean="0">
                <a:solidFill>
                  <a:srgbClr val="006600"/>
                </a:solidFill>
              </a:rPr>
              <a:t>Pedro </a:t>
            </a:r>
            <a:endParaRPr lang="es-ES" sz="1100" b="1" dirty="0">
              <a:solidFill>
                <a:srgbClr val="006600"/>
              </a:solidFill>
            </a:endParaRPr>
          </a:p>
        </p:txBody>
      </p:sp>
      <p:sp>
        <p:nvSpPr>
          <p:cNvPr id="11" name="35 CuadroTexto"/>
          <p:cNvSpPr txBox="1">
            <a:spLocks noChangeArrowheads="1"/>
          </p:cNvSpPr>
          <p:nvPr/>
        </p:nvSpPr>
        <p:spPr bwMode="auto">
          <a:xfrm>
            <a:off x="4929191" y="3424623"/>
            <a:ext cx="8572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100" b="1" dirty="0" err="1">
                <a:solidFill>
                  <a:srgbClr val="006600"/>
                </a:solidFill>
              </a:rPr>
              <a:t>Chantepec</a:t>
            </a:r>
            <a:endParaRPr lang="es-ES" sz="1100" b="1" dirty="0">
              <a:solidFill>
                <a:srgbClr val="006600"/>
              </a:solidFill>
            </a:endParaRPr>
          </a:p>
        </p:txBody>
      </p:sp>
      <p:sp>
        <p:nvSpPr>
          <p:cNvPr id="12" name="37 CuadroTexto"/>
          <p:cNvSpPr txBox="1">
            <a:spLocks noChangeArrowheads="1"/>
          </p:cNvSpPr>
          <p:nvPr/>
        </p:nvSpPr>
        <p:spPr bwMode="auto">
          <a:xfrm>
            <a:off x="3857621" y="4225830"/>
            <a:ext cx="9286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100" b="1" dirty="0">
                <a:solidFill>
                  <a:srgbClr val="006600"/>
                </a:solidFill>
              </a:rPr>
              <a:t>San </a:t>
            </a:r>
            <a:r>
              <a:rPr lang="es-ES" sz="1100" b="1" dirty="0" smtClean="0">
                <a:solidFill>
                  <a:srgbClr val="006600"/>
                </a:solidFill>
              </a:rPr>
              <a:t>Juan C.</a:t>
            </a:r>
            <a:endParaRPr lang="es-ES" sz="1100" b="1" dirty="0">
              <a:solidFill>
                <a:srgbClr val="006600"/>
              </a:solidFill>
            </a:endParaRPr>
          </a:p>
        </p:txBody>
      </p:sp>
      <p:sp>
        <p:nvSpPr>
          <p:cNvPr id="13" name="38 CuadroTexto"/>
          <p:cNvSpPr txBox="1">
            <a:spLocks noChangeArrowheads="1"/>
          </p:cNvSpPr>
          <p:nvPr/>
        </p:nvSpPr>
        <p:spPr bwMode="auto">
          <a:xfrm>
            <a:off x="4667259" y="4225830"/>
            <a:ext cx="11191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100" b="1" dirty="0">
                <a:solidFill>
                  <a:srgbClr val="006600"/>
                </a:solidFill>
              </a:rPr>
              <a:t>San Juan </a:t>
            </a:r>
            <a:r>
              <a:rPr lang="es-ES" sz="1100" b="1" dirty="0" smtClean="0">
                <a:solidFill>
                  <a:srgbClr val="006600"/>
                </a:solidFill>
              </a:rPr>
              <a:t>C.</a:t>
            </a:r>
            <a:endParaRPr lang="es-ES" sz="1100" b="1" dirty="0">
              <a:solidFill>
                <a:srgbClr val="006600"/>
              </a:solidFill>
            </a:endParaRPr>
          </a:p>
        </p:txBody>
      </p:sp>
      <p:sp>
        <p:nvSpPr>
          <p:cNvPr id="14" name="39 CuadroTexto"/>
          <p:cNvSpPr txBox="1">
            <a:spLocks noChangeArrowheads="1"/>
          </p:cNvSpPr>
          <p:nvPr/>
        </p:nvSpPr>
        <p:spPr bwMode="auto">
          <a:xfrm>
            <a:off x="6072198" y="4214818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100" b="1" dirty="0">
                <a:solidFill>
                  <a:srgbClr val="006600"/>
                </a:solidFill>
              </a:rPr>
              <a:t>El Molino</a:t>
            </a:r>
          </a:p>
        </p:txBody>
      </p:sp>
      <p:sp>
        <p:nvSpPr>
          <p:cNvPr id="16" name="34 CuadroTexto"/>
          <p:cNvSpPr txBox="1">
            <a:spLocks noChangeArrowheads="1"/>
          </p:cNvSpPr>
          <p:nvPr/>
        </p:nvSpPr>
        <p:spPr bwMode="auto">
          <a:xfrm>
            <a:off x="5429256" y="2071678"/>
            <a:ext cx="24288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rgbClr val="006600"/>
                </a:solidFill>
              </a:rPr>
              <a:t>Descacharrización 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18" name="33 CuadroTexto"/>
          <p:cNvSpPr txBox="1">
            <a:spLocks noChangeArrowheads="1"/>
          </p:cNvSpPr>
          <p:nvPr/>
        </p:nvSpPr>
        <p:spPr bwMode="auto">
          <a:xfrm>
            <a:off x="1785918" y="3071810"/>
            <a:ext cx="100013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C00000"/>
                </a:solidFill>
              </a:rPr>
              <a:t>San </a:t>
            </a:r>
            <a:r>
              <a:rPr lang="es-ES" sz="1100" b="1" dirty="0" err="1" smtClean="0">
                <a:solidFill>
                  <a:srgbClr val="C00000"/>
                </a:solidFill>
              </a:rPr>
              <a:t>Cristobal</a:t>
            </a:r>
            <a:endParaRPr lang="es-ES" sz="1100" b="1" dirty="0" smtClean="0">
              <a:solidFill>
                <a:srgbClr val="C00000"/>
              </a:solidFill>
            </a:endParaRPr>
          </a:p>
          <a:p>
            <a:r>
              <a:rPr lang="es-ES" sz="1100" b="1" dirty="0" smtClean="0">
                <a:solidFill>
                  <a:srgbClr val="C00000"/>
                </a:solidFill>
              </a:rPr>
              <a:t> </a:t>
            </a:r>
            <a:r>
              <a:rPr lang="es-ES" sz="1100" b="1" dirty="0">
                <a:solidFill>
                  <a:srgbClr val="C00000"/>
                </a:solidFill>
              </a:rPr>
              <a:t>y El Sauz</a:t>
            </a:r>
          </a:p>
        </p:txBody>
      </p:sp>
      <p:sp>
        <p:nvSpPr>
          <p:cNvPr id="19" name="34 CuadroTexto"/>
          <p:cNvSpPr txBox="1">
            <a:spLocks noChangeArrowheads="1"/>
          </p:cNvSpPr>
          <p:nvPr/>
        </p:nvSpPr>
        <p:spPr bwMode="auto">
          <a:xfrm>
            <a:off x="2786050" y="3071810"/>
            <a:ext cx="9286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C00000"/>
                </a:solidFill>
              </a:rPr>
              <a:t>San </a:t>
            </a:r>
            <a:r>
              <a:rPr lang="es-ES" sz="1100" b="1" dirty="0" smtClean="0">
                <a:solidFill>
                  <a:srgbClr val="C00000"/>
                </a:solidFill>
              </a:rPr>
              <a:t>Pedro </a:t>
            </a:r>
            <a:endParaRPr lang="es-ES" sz="1100" b="1" dirty="0">
              <a:solidFill>
                <a:srgbClr val="C00000"/>
              </a:solidFill>
            </a:endParaRPr>
          </a:p>
        </p:txBody>
      </p:sp>
      <p:sp>
        <p:nvSpPr>
          <p:cNvPr id="20" name="35 CuadroTexto"/>
          <p:cNvSpPr txBox="1">
            <a:spLocks noChangeArrowheads="1"/>
          </p:cNvSpPr>
          <p:nvPr/>
        </p:nvSpPr>
        <p:spPr bwMode="auto">
          <a:xfrm>
            <a:off x="3786182" y="3071810"/>
            <a:ext cx="8572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100" b="1" dirty="0" err="1">
                <a:solidFill>
                  <a:srgbClr val="C00000"/>
                </a:solidFill>
              </a:rPr>
              <a:t>Chantepec</a:t>
            </a:r>
            <a:endParaRPr lang="es-ES" sz="1100" b="1" dirty="0">
              <a:solidFill>
                <a:srgbClr val="C00000"/>
              </a:solidFill>
            </a:endParaRPr>
          </a:p>
        </p:txBody>
      </p:sp>
      <p:sp>
        <p:nvSpPr>
          <p:cNvPr id="21" name="37 CuadroTexto"/>
          <p:cNvSpPr txBox="1">
            <a:spLocks noChangeArrowheads="1"/>
          </p:cNvSpPr>
          <p:nvPr/>
        </p:nvSpPr>
        <p:spPr bwMode="auto">
          <a:xfrm>
            <a:off x="4857752" y="3071810"/>
            <a:ext cx="9286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C00000"/>
                </a:solidFill>
              </a:rPr>
              <a:t>San </a:t>
            </a:r>
            <a:r>
              <a:rPr lang="es-ES" sz="1100" b="1" dirty="0" smtClean="0">
                <a:solidFill>
                  <a:srgbClr val="C00000"/>
                </a:solidFill>
              </a:rPr>
              <a:t>Juan C.</a:t>
            </a:r>
            <a:endParaRPr lang="es-ES" sz="1100" b="1" dirty="0">
              <a:solidFill>
                <a:srgbClr val="C00000"/>
              </a:solidFill>
            </a:endParaRPr>
          </a:p>
        </p:txBody>
      </p:sp>
      <p:sp>
        <p:nvSpPr>
          <p:cNvPr id="22" name="37 CuadroTexto"/>
          <p:cNvSpPr txBox="1">
            <a:spLocks noChangeArrowheads="1"/>
          </p:cNvSpPr>
          <p:nvPr/>
        </p:nvSpPr>
        <p:spPr bwMode="auto">
          <a:xfrm>
            <a:off x="5857884" y="3071810"/>
            <a:ext cx="9286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C00000"/>
                </a:solidFill>
              </a:rPr>
              <a:t>San </a:t>
            </a:r>
            <a:r>
              <a:rPr lang="es-ES" sz="1100" b="1" dirty="0" smtClean="0">
                <a:solidFill>
                  <a:srgbClr val="C00000"/>
                </a:solidFill>
              </a:rPr>
              <a:t>Juan C.</a:t>
            </a:r>
            <a:endParaRPr lang="es-ES" sz="1100" b="1" dirty="0">
              <a:solidFill>
                <a:srgbClr val="C00000"/>
              </a:solidFill>
            </a:endParaRPr>
          </a:p>
        </p:txBody>
      </p:sp>
      <p:sp>
        <p:nvSpPr>
          <p:cNvPr id="23" name="37 CuadroTexto"/>
          <p:cNvSpPr txBox="1">
            <a:spLocks noChangeArrowheads="1"/>
          </p:cNvSpPr>
          <p:nvPr/>
        </p:nvSpPr>
        <p:spPr bwMode="auto">
          <a:xfrm>
            <a:off x="2786050" y="3810332"/>
            <a:ext cx="9286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C00000"/>
                </a:solidFill>
              </a:rPr>
              <a:t>San </a:t>
            </a:r>
            <a:r>
              <a:rPr lang="es-ES" sz="1100" b="1" dirty="0" smtClean="0">
                <a:solidFill>
                  <a:srgbClr val="C00000"/>
                </a:solidFill>
              </a:rPr>
              <a:t>Juan C.</a:t>
            </a:r>
            <a:endParaRPr lang="es-ES" sz="1100" b="1" dirty="0">
              <a:solidFill>
                <a:srgbClr val="C00000"/>
              </a:solidFill>
            </a:endParaRPr>
          </a:p>
        </p:txBody>
      </p:sp>
      <p:sp>
        <p:nvSpPr>
          <p:cNvPr id="24" name="37 CuadroTexto"/>
          <p:cNvSpPr txBox="1">
            <a:spLocks noChangeArrowheads="1"/>
          </p:cNvSpPr>
          <p:nvPr/>
        </p:nvSpPr>
        <p:spPr bwMode="auto">
          <a:xfrm>
            <a:off x="4857752" y="3857628"/>
            <a:ext cx="9286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100" b="1" dirty="0" smtClean="0">
                <a:solidFill>
                  <a:srgbClr val="C00000"/>
                </a:solidFill>
              </a:rPr>
              <a:t>El Molino</a:t>
            </a:r>
            <a:endParaRPr lang="es-ES" sz="1100" b="1" dirty="0">
              <a:solidFill>
                <a:srgbClr val="C00000"/>
              </a:solidFill>
            </a:endParaRPr>
          </a:p>
        </p:txBody>
      </p:sp>
      <p:sp>
        <p:nvSpPr>
          <p:cNvPr id="25" name="34 CuadroTexto"/>
          <p:cNvSpPr txBox="1">
            <a:spLocks noChangeArrowheads="1"/>
          </p:cNvSpPr>
          <p:nvPr/>
        </p:nvSpPr>
        <p:spPr bwMode="auto">
          <a:xfrm>
            <a:off x="2786050" y="1785926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b="1" i="1" dirty="0" smtClean="0">
                <a:solidFill>
                  <a:srgbClr val="C00000"/>
                </a:solidFill>
              </a:rPr>
              <a:t>Platica y repartición de trípticos en escuela y/o perifoneo </a:t>
            </a:r>
            <a:endParaRPr lang="es-ES" sz="1600" b="1" i="1" dirty="0">
              <a:solidFill>
                <a:srgbClr val="C00000"/>
              </a:solidFill>
            </a:endParaRPr>
          </a:p>
        </p:txBody>
      </p:sp>
      <p:sp>
        <p:nvSpPr>
          <p:cNvPr id="26" name="2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1357290" y="0"/>
            <a:ext cx="60805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 A L E N D A R I Z A C I O N</a:t>
            </a:r>
          </a:p>
          <a:p>
            <a:r>
              <a:rPr lang="es-E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ABRIL</a:t>
            </a:r>
            <a:endParaRPr lang="es-E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25" name="24 Tabla"/>
          <p:cNvGraphicFramePr>
            <a:graphicFrameLocks noGrp="1"/>
          </p:cNvGraphicFramePr>
          <p:nvPr/>
        </p:nvGraphicFramePr>
        <p:xfrm>
          <a:off x="642911" y="1648447"/>
          <a:ext cx="7215236" cy="4580599"/>
        </p:xfrm>
        <a:graphic>
          <a:graphicData uri="http://schemas.openxmlformats.org/drawingml/2006/table">
            <a:tbl>
              <a:tblPr/>
              <a:tblGrid>
                <a:gridCol w="1030748"/>
                <a:gridCol w="1030748"/>
                <a:gridCol w="1030748"/>
                <a:gridCol w="1030748"/>
                <a:gridCol w="1030748"/>
                <a:gridCol w="1030748"/>
                <a:gridCol w="1030748"/>
              </a:tblGrid>
              <a:tr h="174312"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DOMINGO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LUNES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MARTES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MIERCOLES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JUEVES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VIERNES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SABADO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810939">
                <a:tc>
                  <a:txBody>
                    <a:bodyPr/>
                    <a:lstStyle/>
                    <a:p>
                      <a:pPr algn="l" fontAlgn="t"/>
                      <a:endParaRPr lang="es-ES" sz="16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95459"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28313"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42732"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20276"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28</a:t>
                      </a:r>
                      <a:endParaRPr lang="es-ES" sz="16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34 CuadroTexto"/>
          <p:cNvSpPr txBox="1">
            <a:spLocks noChangeArrowheads="1"/>
          </p:cNvSpPr>
          <p:nvPr/>
        </p:nvSpPr>
        <p:spPr bwMode="auto">
          <a:xfrm>
            <a:off x="6072198" y="1285860"/>
            <a:ext cx="1785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600" b="1" dirty="0" smtClean="0">
                <a:solidFill>
                  <a:srgbClr val="006600"/>
                </a:solidFill>
              </a:rPr>
              <a:t>Descacharrización </a:t>
            </a:r>
            <a:endParaRPr lang="es-ES" sz="1600" b="1" dirty="0">
              <a:solidFill>
                <a:srgbClr val="006600"/>
              </a:solidFill>
            </a:endParaRPr>
          </a:p>
        </p:txBody>
      </p:sp>
      <p:sp>
        <p:nvSpPr>
          <p:cNvPr id="17" name="34 CuadroTexto"/>
          <p:cNvSpPr txBox="1">
            <a:spLocks noChangeArrowheads="1"/>
          </p:cNvSpPr>
          <p:nvPr/>
        </p:nvSpPr>
        <p:spPr bwMode="auto">
          <a:xfrm>
            <a:off x="3000364" y="1071546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b="1" i="1" dirty="0" smtClean="0">
                <a:solidFill>
                  <a:srgbClr val="C00000"/>
                </a:solidFill>
              </a:rPr>
              <a:t>Platica y repartición de trípticos en escuela y/o perifoneo </a:t>
            </a:r>
            <a:endParaRPr lang="es-ES" sz="1600" b="1" i="1" dirty="0">
              <a:solidFill>
                <a:srgbClr val="C00000"/>
              </a:solidFill>
            </a:endParaRPr>
          </a:p>
        </p:txBody>
      </p:sp>
      <p:sp>
        <p:nvSpPr>
          <p:cNvPr id="26" name="14 Rectángulo"/>
          <p:cNvSpPr>
            <a:spLocks noChangeArrowheads="1"/>
          </p:cNvSpPr>
          <p:nvPr/>
        </p:nvSpPr>
        <p:spPr bwMode="auto">
          <a:xfrm>
            <a:off x="1857356" y="2000240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  <a:latin typeface="Arial Rounded MT Bold" pitchFamily="34" charset="0"/>
              </a:rPr>
              <a:t>V   A   C   A   C   I   O   N   E  S </a:t>
            </a:r>
            <a:endParaRPr lang="es-ES" sz="2800" b="1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27" name="25 CuadroTexto"/>
          <p:cNvSpPr txBox="1">
            <a:spLocks noChangeArrowheads="1"/>
          </p:cNvSpPr>
          <p:nvPr/>
        </p:nvSpPr>
        <p:spPr bwMode="auto">
          <a:xfrm>
            <a:off x="2708275" y="3290893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>
                <a:solidFill>
                  <a:srgbClr val="006600"/>
                </a:solidFill>
              </a:rPr>
              <a:t>Las Trojes</a:t>
            </a:r>
          </a:p>
        </p:txBody>
      </p:sp>
      <p:sp>
        <p:nvSpPr>
          <p:cNvPr id="28" name="26 CuadroTexto"/>
          <p:cNvSpPr txBox="1">
            <a:spLocks noChangeArrowheads="1"/>
          </p:cNvSpPr>
          <p:nvPr/>
        </p:nvSpPr>
        <p:spPr bwMode="auto">
          <a:xfrm>
            <a:off x="3754438" y="3106742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>
                <a:solidFill>
                  <a:srgbClr val="006600"/>
                </a:solidFill>
              </a:rPr>
              <a:t>Potrerillos y San Luciano</a:t>
            </a:r>
          </a:p>
        </p:txBody>
      </p:sp>
      <p:sp>
        <p:nvSpPr>
          <p:cNvPr id="29" name="27 CuadroTexto"/>
          <p:cNvSpPr txBox="1">
            <a:spLocks noChangeArrowheads="1"/>
          </p:cNvSpPr>
          <p:nvPr/>
        </p:nvSpPr>
        <p:spPr bwMode="auto">
          <a:xfrm>
            <a:off x="4708525" y="3290893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 err="1">
                <a:solidFill>
                  <a:srgbClr val="006600"/>
                </a:solidFill>
              </a:rPr>
              <a:t>Huejotitán</a:t>
            </a:r>
            <a:endParaRPr lang="es-ES" sz="1200" b="1" dirty="0">
              <a:solidFill>
                <a:srgbClr val="006600"/>
              </a:solidFill>
            </a:endParaRPr>
          </a:p>
        </p:txBody>
      </p:sp>
      <p:sp>
        <p:nvSpPr>
          <p:cNvPr id="30" name="28 CuadroTexto"/>
          <p:cNvSpPr txBox="1">
            <a:spLocks noChangeArrowheads="1"/>
          </p:cNvSpPr>
          <p:nvPr/>
        </p:nvSpPr>
        <p:spPr bwMode="auto">
          <a:xfrm>
            <a:off x="5721350" y="3290893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 err="1">
                <a:solidFill>
                  <a:srgbClr val="006600"/>
                </a:solidFill>
              </a:rPr>
              <a:t>Zapotitán</a:t>
            </a:r>
            <a:endParaRPr lang="es-ES" sz="1200" b="1" dirty="0">
              <a:solidFill>
                <a:srgbClr val="006600"/>
              </a:solidFill>
            </a:endParaRPr>
          </a:p>
        </p:txBody>
      </p:sp>
      <p:sp>
        <p:nvSpPr>
          <p:cNvPr id="31" name="29 CuadroTexto"/>
          <p:cNvSpPr txBox="1">
            <a:spLocks noChangeArrowheads="1"/>
          </p:cNvSpPr>
          <p:nvPr/>
        </p:nvSpPr>
        <p:spPr bwMode="auto">
          <a:xfrm>
            <a:off x="2643174" y="4073539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 err="1">
                <a:solidFill>
                  <a:srgbClr val="006600"/>
                </a:solidFill>
              </a:rPr>
              <a:t>Nextipac</a:t>
            </a:r>
            <a:endParaRPr lang="es-ES" sz="1200" b="1" dirty="0">
              <a:solidFill>
                <a:srgbClr val="006600"/>
              </a:solidFill>
            </a:endParaRPr>
          </a:p>
        </p:txBody>
      </p:sp>
      <p:sp>
        <p:nvSpPr>
          <p:cNvPr id="32" name="30 CuadroTexto"/>
          <p:cNvSpPr txBox="1">
            <a:spLocks noChangeArrowheads="1"/>
          </p:cNvSpPr>
          <p:nvPr/>
        </p:nvSpPr>
        <p:spPr bwMode="auto">
          <a:xfrm>
            <a:off x="3708400" y="4073540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 smtClean="0">
                <a:solidFill>
                  <a:srgbClr val="006600"/>
                </a:solidFill>
              </a:rPr>
              <a:t>N.E. Jocotepec</a:t>
            </a:r>
            <a:endParaRPr lang="es-ES" sz="1200" b="1" dirty="0">
              <a:solidFill>
                <a:srgbClr val="006600"/>
              </a:solidFill>
            </a:endParaRPr>
          </a:p>
        </p:txBody>
      </p:sp>
      <p:sp>
        <p:nvSpPr>
          <p:cNvPr id="33" name="31 CuadroTexto"/>
          <p:cNvSpPr txBox="1">
            <a:spLocks noChangeArrowheads="1"/>
          </p:cNvSpPr>
          <p:nvPr/>
        </p:nvSpPr>
        <p:spPr bwMode="auto">
          <a:xfrm>
            <a:off x="4714876" y="4073539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 smtClean="0">
                <a:solidFill>
                  <a:srgbClr val="006600"/>
                </a:solidFill>
              </a:rPr>
              <a:t>S.E. Jocotepec</a:t>
            </a:r>
            <a:endParaRPr lang="es-ES" sz="1200" b="1" dirty="0">
              <a:solidFill>
                <a:srgbClr val="006600"/>
              </a:solidFill>
            </a:endParaRPr>
          </a:p>
        </p:txBody>
      </p:sp>
      <p:sp>
        <p:nvSpPr>
          <p:cNvPr id="34" name="32 CuadroTexto"/>
          <p:cNvSpPr txBox="1">
            <a:spLocks noChangeArrowheads="1"/>
          </p:cNvSpPr>
          <p:nvPr/>
        </p:nvSpPr>
        <p:spPr bwMode="auto">
          <a:xfrm>
            <a:off x="5715016" y="3922724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 smtClean="0">
                <a:solidFill>
                  <a:srgbClr val="006600"/>
                </a:solidFill>
              </a:rPr>
              <a:t>La Loma</a:t>
            </a:r>
          </a:p>
          <a:p>
            <a:pPr algn="r"/>
            <a:r>
              <a:rPr lang="es-ES" sz="1200" b="1" dirty="0" smtClean="0">
                <a:solidFill>
                  <a:srgbClr val="006600"/>
                </a:solidFill>
              </a:rPr>
              <a:t>S.O. Jocotepec</a:t>
            </a:r>
            <a:endParaRPr lang="es-ES" sz="1200" b="1" dirty="0">
              <a:solidFill>
                <a:srgbClr val="006600"/>
              </a:solidFill>
            </a:endParaRPr>
          </a:p>
        </p:txBody>
      </p:sp>
      <p:sp>
        <p:nvSpPr>
          <p:cNvPr id="35" name="33 Rectángulo"/>
          <p:cNvSpPr>
            <a:spLocks noChangeArrowheads="1"/>
          </p:cNvSpPr>
          <p:nvPr/>
        </p:nvSpPr>
        <p:spPr bwMode="auto">
          <a:xfrm>
            <a:off x="642910" y="5429264"/>
            <a:ext cx="974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i="1" dirty="0">
                <a:solidFill>
                  <a:srgbClr val="006600"/>
                </a:solidFill>
                <a:latin typeface="Calibri" pitchFamily="34" charset="0"/>
              </a:rPr>
              <a:t>EVENTO DE CIERRE DE PROGRAMA</a:t>
            </a:r>
            <a:endParaRPr lang="es-ES" sz="1200" i="1" dirty="0">
              <a:solidFill>
                <a:srgbClr val="006600"/>
              </a:solidFill>
            </a:endParaRPr>
          </a:p>
        </p:txBody>
      </p:sp>
      <p:sp>
        <p:nvSpPr>
          <p:cNvPr id="36" name="31 CuadroTexto"/>
          <p:cNvSpPr txBox="1">
            <a:spLocks noChangeArrowheads="1"/>
          </p:cNvSpPr>
          <p:nvPr/>
        </p:nvSpPr>
        <p:spPr bwMode="auto">
          <a:xfrm>
            <a:off x="6786578" y="4065600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dirty="0" smtClean="0">
                <a:solidFill>
                  <a:srgbClr val="006600"/>
                </a:solidFill>
              </a:rPr>
              <a:t>N.O. Jocotepec</a:t>
            </a:r>
            <a:endParaRPr lang="es-ES" sz="1200" b="1" dirty="0">
              <a:solidFill>
                <a:srgbClr val="006600"/>
              </a:solidFill>
            </a:endParaRPr>
          </a:p>
        </p:txBody>
      </p:sp>
      <p:sp>
        <p:nvSpPr>
          <p:cNvPr id="37" name="25 CuadroTexto"/>
          <p:cNvSpPr txBox="1">
            <a:spLocks noChangeArrowheads="1"/>
          </p:cNvSpPr>
          <p:nvPr/>
        </p:nvSpPr>
        <p:spPr bwMode="auto">
          <a:xfrm>
            <a:off x="1714480" y="2782887"/>
            <a:ext cx="928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C00000"/>
                </a:solidFill>
              </a:rPr>
              <a:t>Las Trojes</a:t>
            </a:r>
          </a:p>
        </p:txBody>
      </p:sp>
      <p:sp>
        <p:nvSpPr>
          <p:cNvPr id="38" name="26 CuadroTexto"/>
          <p:cNvSpPr txBox="1">
            <a:spLocks noChangeArrowheads="1"/>
          </p:cNvSpPr>
          <p:nvPr/>
        </p:nvSpPr>
        <p:spPr bwMode="auto">
          <a:xfrm>
            <a:off x="2714612" y="2782887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 dirty="0">
                <a:solidFill>
                  <a:srgbClr val="C00000"/>
                </a:solidFill>
              </a:rPr>
              <a:t>Potrerillos y San Luciano</a:t>
            </a:r>
          </a:p>
        </p:txBody>
      </p:sp>
      <p:sp>
        <p:nvSpPr>
          <p:cNvPr id="39" name="27 CuadroTexto"/>
          <p:cNvSpPr txBox="1">
            <a:spLocks noChangeArrowheads="1"/>
          </p:cNvSpPr>
          <p:nvPr/>
        </p:nvSpPr>
        <p:spPr bwMode="auto">
          <a:xfrm>
            <a:off x="3714744" y="2782887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 dirty="0" err="1">
                <a:solidFill>
                  <a:srgbClr val="C00000"/>
                </a:solidFill>
              </a:rPr>
              <a:t>Huejotitán</a:t>
            </a:r>
            <a:endParaRPr lang="es-ES" sz="1200" b="1" dirty="0">
              <a:solidFill>
                <a:srgbClr val="C00000"/>
              </a:solidFill>
            </a:endParaRPr>
          </a:p>
        </p:txBody>
      </p:sp>
      <p:sp>
        <p:nvSpPr>
          <p:cNvPr id="40" name="28 CuadroTexto"/>
          <p:cNvSpPr txBox="1">
            <a:spLocks noChangeArrowheads="1"/>
          </p:cNvSpPr>
          <p:nvPr/>
        </p:nvSpPr>
        <p:spPr bwMode="auto">
          <a:xfrm>
            <a:off x="4786314" y="2782887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 dirty="0" err="1">
                <a:solidFill>
                  <a:srgbClr val="C00000"/>
                </a:solidFill>
              </a:rPr>
              <a:t>Zapotitán</a:t>
            </a:r>
            <a:endParaRPr lang="es-ES" sz="1200" b="1" dirty="0">
              <a:solidFill>
                <a:srgbClr val="C00000"/>
              </a:solidFill>
            </a:endParaRPr>
          </a:p>
        </p:txBody>
      </p:sp>
      <p:sp>
        <p:nvSpPr>
          <p:cNvPr id="41" name="28 CuadroTexto"/>
          <p:cNvSpPr txBox="1">
            <a:spLocks noChangeArrowheads="1"/>
          </p:cNvSpPr>
          <p:nvPr/>
        </p:nvSpPr>
        <p:spPr bwMode="auto">
          <a:xfrm>
            <a:off x="5857884" y="2782887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 dirty="0" err="1" smtClean="0">
                <a:solidFill>
                  <a:srgbClr val="C00000"/>
                </a:solidFill>
              </a:rPr>
              <a:t>Nextipac</a:t>
            </a:r>
            <a:r>
              <a:rPr lang="es-ES" sz="1200" b="1" dirty="0" smtClean="0">
                <a:solidFill>
                  <a:srgbClr val="C00000"/>
                </a:solidFill>
              </a:rPr>
              <a:t> </a:t>
            </a:r>
            <a:endParaRPr lang="es-ES" sz="1200" b="1" dirty="0">
              <a:solidFill>
                <a:srgbClr val="C00000"/>
              </a:solidFill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714876" y="3636972"/>
            <a:ext cx="7104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b="1" dirty="0" smtClean="0">
                <a:solidFill>
                  <a:srgbClr val="C00000"/>
                </a:solidFill>
              </a:rPr>
              <a:t>La Loma</a:t>
            </a:r>
          </a:p>
        </p:txBody>
      </p:sp>
      <p:sp>
        <p:nvSpPr>
          <p:cNvPr id="43" name="30 CuadroTexto"/>
          <p:cNvSpPr txBox="1">
            <a:spLocks noChangeArrowheads="1"/>
          </p:cNvSpPr>
          <p:nvPr/>
        </p:nvSpPr>
        <p:spPr bwMode="auto">
          <a:xfrm>
            <a:off x="1643042" y="3636972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b="1" dirty="0" smtClean="0">
                <a:solidFill>
                  <a:srgbClr val="C00000"/>
                </a:solidFill>
              </a:rPr>
              <a:t>Jocotepec</a:t>
            </a:r>
            <a:endParaRPr lang="es-ES" sz="1200" b="1" dirty="0">
              <a:solidFill>
                <a:srgbClr val="C00000"/>
              </a:solidFill>
            </a:endParaRPr>
          </a:p>
        </p:txBody>
      </p:sp>
      <p:sp>
        <p:nvSpPr>
          <p:cNvPr id="44" name="30 CuadroTexto"/>
          <p:cNvSpPr txBox="1">
            <a:spLocks noChangeArrowheads="1"/>
          </p:cNvSpPr>
          <p:nvPr/>
        </p:nvSpPr>
        <p:spPr bwMode="auto">
          <a:xfrm>
            <a:off x="2714612" y="3636972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b="1" dirty="0" smtClean="0">
                <a:solidFill>
                  <a:srgbClr val="C00000"/>
                </a:solidFill>
              </a:rPr>
              <a:t>Jocotepec</a:t>
            </a:r>
            <a:endParaRPr lang="es-ES" sz="1200" b="1" dirty="0">
              <a:solidFill>
                <a:srgbClr val="C00000"/>
              </a:solidFill>
            </a:endParaRPr>
          </a:p>
        </p:txBody>
      </p:sp>
      <p:sp>
        <p:nvSpPr>
          <p:cNvPr id="45" name="31 CuadroTexto"/>
          <p:cNvSpPr txBox="1">
            <a:spLocks noChangeArrowheads="1"/>
          </p:cNvSpPr>
          <p:nvPr/>
        </p:nvSpPr>
        <p:spPr bwMode="auto">
          <a:xfrm>
            <a:off x="1785918" y="4786322"/>
            <a:ext cx="100012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200" b="1" dirty="0" smtClean="0">
                <a:solidFill>
                  <a:srgbClr val="006600"/>
                </a:solidFill>
              </a:rPr>
              <a:t>Jocotepec</a:t>
            </a:r>
            <a:endParaRPr lang="es-ES" sz="1200" b="1" dirty="0">
              <a:solidFill>
                <a:srgbClr val="006600"/>
              </a:solidFill>
            </a:endParaRPr>
          </a:p>
        </p:txBody>
      </p:sp>
      <p:sp>
        <p:nvSpPr>
          <p:cNvPr id="46" name="30 CuadroTexto"/>
          <p:cNvSpPr txBox="1">
            <a:spLocks noChangeArrowheads="1"/>
          </p:cNvSpPr>
          <p:nvPr/>
        </p:nvSpPr>
        <p:spPr bwMode="auto">
          <a:xfrm>
            <a:off x="714348" y="4714884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b="1" dirty="0" smtClean="0">
                <a:solidFill>
                  <a:srgbClr val="C00000"/>
                </a:solidFill>
              </a:rPr>
              <a:t>Jocotepec</a:t>
            </a:r>
            <a:endParaRPr lang="es-ES" sz="1200" b="1" dirty="0">
              <a:solidFill>
                <a:srgbClr val="C00000"/>
              </a:solidFill>
            </a:endParaRPr>
          </a:p>
        </p:txBody>
      </p:sp>
      <p:sp>
        <p:nvSpPr>
          <p:cNvPr id="48" name="4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1785918" y="214290"/>
            <a:ext cx="56785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DIVISION Y CALENDARIZACION </a:t>
            </a:r>
          </a:p>
          <a:p>
            <a:pPr algn="ctr"/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PARA JOCOTEPEC</a:t>
            </a:r>
            <a:endParaRPr lang="es-ES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Clinica municipal\Mis documentos\Downloads\marrychy 001.jpg"/>
          <p:cNvPicPr>
            <a:picLocks noChangeAspect="1" noChangeArrowheads="1"/>
          </p:cNvPicPr>
          <p:nvPr/>
        </p:nvPicPr>
        <p:blipFill>
          <a:blip r:embed="rId3" cstate="print"/>
          <a:srcRect l="9931" t="5920" r="3225" b="14881"/>
          <a:stretch>
            <a:fillRect/>
          </a:stretch>
        </p:blipFill>
        <p:spPr bwMode="auto">
          <a:xfrm>
            <a:off x="571472" y="1571612"/>
            <a:ext cx="7215238" cy="4461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928662" y="785794"/>
          <a:ext cx="7072362" cy="399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Documents and Settings\Clinica municipal\Escritorio\fotos Dr. Martin\IMG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1928802"/>
            <a:ext cx="4143404" cy="255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Documents and Settings\Clinica municipal\Escritorio\fotos Dr. Martin\jpeg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9190" y="1857364"/>
            <a:ext cx="2714644" cy="361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CuadroTexto"/>
          <p:cNvSpPr txBox="1"/>
          <p:nvPr/>
        </p:nvSpPr>
        <p:spPr>
          <a:xfrm>
            <a:off x="357158" y="457200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/>
              <a:t>Los niños entregando llantas a cambio de un boleto canjeable por un juguete</a:t>
            </a:r>
            <a:endParaRPr lang="es-ES" b="1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1285852" y="928670"/>
          <a:ext cx="721523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3" descr="C:\Documents and Settings\Clinica municipal\Escritorio\fotos Dr. Martin\IMG1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5" y="3500438"/>
            <a:ext cx="3286148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4500562" y="2000240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Tuvimos excelente respuesta en las escuelas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1406" y="5286388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/>
              <a:t>Se les llevó información visual, verbal  y escrita sobre el Dengue</a:t>
            </a:r>
            <a:endParaRPr lang="es-ES" b="1" dirty="0"/>
          </a:p>
        </p:txBody>
      </p:sp>
      <p:pic>
        <p:nvPicPr>
          <p:cNvPr id="4098" name="Picture 2" descr="C:\Documents and Settings\Clinica municipal\Escritorio\fotos Dr. Martin\IMG2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2000240"/>
            <a:ext cx="3929090" cy="294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Clinica municipal\Escritorio\fotos Dr. Martin\IMG220.jpg"/>
          <p:cNvPicPr>
            <a:picLocks noChangeAspect="1" noChangeArrowheads="1"/>
          </p:cNvPicPr>
          <p:nvPr/>
        </p:nvPicPr>
        <p:blipFill>
          <a:blip r:embed="rId3" cstate="print"/>
          <a:srcRect l="29651" b="2326"/>
          <a:stretch>
            <a:fillRect/>
          </a:stretch>
        </p:blipFill>
        <p:spPr bwMode="auto">
          <a:xfrm>
            <a:off x="142876" y="2786058"/>
            <a:ext cx="3286116" cy="3421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Documents and Settings\Clinica municipal\Escritorio\fotos Dr. Martin\IMG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000496" y="1000109"/>
            <a:ext cx="4000527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4286248" y="4000504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Se mostraron muy interesados </a:t>
            </a:r>
          </a:p>
          <a:p>
            <a:pPr algn="ctr"/>
            <a:r>
              <a:rPr lang="es-ES" b="1" dirty="0" smtClean="0"/>
              <a:t>en el tema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85720" y="2139727"/>
            <a:ext cx="292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Se utilizo material  gráfico para llamar su atención</a:t>
            </a:r>
            <a:endParaRPr lang="es-ES" b="1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 descr="C:\Documents and Settings\Clinica municipal\Escritorio\fotos Dr. Martin\IMG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7185" y="3500438"/>
            <a:ext cx="3619525" cy="2739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Documents and Settings\Clinica municipal\Escritorio\fotos Dr. Martin\IMG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643050"/>
            <a:ext cx="3714744" cy="2786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4000496" y="1500174"/>
            <a:ext cx="257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En general,  hubo muy buena participación de los alumnos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85852" y="5214950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/>
              <a:t>Se llevaron a  su casa la información para compartirla con la familia</a:t>
            </a:r>
            <a:endParaRPr lang="es-ES" b="1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714348" y="1142984"/>
          <a:ext cx="7429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C:\Documents and Settings\Clinica municipal\Escritorio\fotos Dr. Martin\IMG3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2500" y="3857628"/>
            <a:ext cx="3095647" cy="2321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10 CuadroTexto"/>
          <p:cNvSpPr txBox="1"/>
          <p:nvPr/>
        </p:nvSpPr>
        <p:spPr>
          <a:xfrm>
            <a:off x="4143372" y="2643182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Ya nos estaban </a:t>
            </a:r>
          </a:p>
          <a:p>
            <a:pPr algn="ctr"/>
            <a:r>
              <a:rPr lang="es-ES" sz="2400" b="1" dirty="0" smtClean="0"/>
              <a:t>Esperando!!!!</a:t>
            </a:r>
            <a:endParaRPr lang="es-ES" sz="2400" b="1" dirty="0"/>
          </a:p>
        </p:txBody>
      </p:sp>
      <p:pic>
        <p:nvPicPr>
          <p:cNvPr id="5125" name="Picture 5" descr="C:\Documents and Settings\Clinica municipal\Escritorio\fotos Dr. Martin\IMG_20130416_1352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80" y="2500306"/>
            <a:ext cx="4476782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214313" y="11430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1571604" y="0"/>
            <a:ext cx="58641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N T E C E D E N T E 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2915126487"/>
              </p:ext>
            </p:extLst>
          </p:nvPr>
        </p:nvGraphicFramePr>
        <p:xfrm>
          <a:off x="932756" y="1484784"/>
          <a:ext cx="6548462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899592" y="85723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Casos Confirmados en Jalisco en los años 2009, 2010, 2011 y 2012</a:t>
            </a:r>
            <a:endParaRPr lang="es-ES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714612" y="481138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1,172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85918" y="481138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4,953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876666" y="481138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175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851650" y="482091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560</a:t>
            </a:r>
          </a:p>
        </p:txBody>
      </p:sp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640126" y="530120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 smtClean="0"/>
              <a:t>Para el 2013, la incidencia se ha incrementado en un 400% para el Dengue Clásico, y en un 1000%  en el Dengue Hemorrágico.</a:t>
            </a:r>
            <a:endParaRPr lang="es-MX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7" name="Picture 3" descr="C:\Documents and Settings\Clinica municipal\Escritorio\fotos Dr. Martin\DSC079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071810"/>
            <a:ext cx="4127504" cy="3095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C:\Documents and Settings\Clinica municipal\Escritorio\fotos Dr. Martin\IMG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85860"/>
            <a:ext cx="3905277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10 CuadroTexto"/>
          <p:cNvSpPr txBox="1"/>
          <p:nvPr/>
        </p:nvSpPr>
        <p:spPr>
          <a:xfrm>
            <a:off x="4572000" y="1357298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/>
              <a:t>En agradecimiento, </a:t>
            </a:r>
          </a:p>
          <a:p>
            <a:r>
              <a:rPr lang="es-ES" sz="2400" b="1" i="1" dirty="0" smtClean="0"/>
              <a:t>se les entrega un boleto que será canjeable por un juguete</a:t>
            </a:r>
            <a:endParaRPr lang="es-ES" sz="2400" b="1" i="1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-32" y="1514291"/>
            <a:ext cx="3714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/>
              <a:t>El personal de apoyo se lleva los cacharros </a:t>
            </a:r>
          </a:p>
          <a:p>
            <a:pPr algn="r"/>
            <a:r>
              <a:rPr lang="es-ES" sz="2400" b="1" dirty="0" smtClean="0"/>
              <a:t> en los camiones</a:t>
            </a:r>
            <a:endParaRPr lang="es-ES" sz="2400" b="1" dirty="0"/>
          </a:p>
        </p:txBody>
      </p:sp>
      <p:pic>
        <p:nvPicPr>
          <p:cNvPr id="7170" name="Picture 2" descr="C:\Documents and Settings\Clinica municipal\Escritorio\fotos Dr. Martin\IMG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3500438"/>
            <a:ext cx="4000525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C:\Documents and Settings\Clinica municipal\Escritorio\fotos Dr. Martin\IMG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28909">
            <a:off x="3749539" y="1871357"/>
            <a:ext cx="4071934" cy="266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617157954"/>
              </p:ext>
            </p:extLst>
          </p:nvPr>
        </p:nvGraphicFramePr>
        <p:xfrm>
          <a:off x="1714480" y="642918"/>
          <a:ext cx="63579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5" name="Picture 3" descr="C:\Documents and Settings\Clinica municipal\Mis documentos\Downloads\pelota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2" y="3571876"/>
            <a:ext cx="3643338" cy="2728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 descr="C:\Documents and Settings\Clinica municipal\Mis documentos\Downloads\juguete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2928934"/>
            <a:ext cx="3643338" cy="2732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8 CuadroTexto"/>
          <p:cNvSpPr txBox="1"/>
          <p:nvPr/>
        </p:nvSpPr>
        <p:spPr>
          <a:xfrm>
            <a:off x="214282" y="5643578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Y en ese evento se les </a:t>
            </a:r>
            <a:r>
              <a:rPr lang="es-ES" b="1" dirty="0" smtClean="0"/>
              <a:t>entregaron </a:t>
            </a:r>
            <a:r>
              <a:rPr lang="es-ES" b="1" dirty="0" smtClean="0"/>
              <a:t>los juguetes a los niños que nos apoyaron</a:t>
            </a:r>
            <a:endParaRPr lang="es-ES" b="1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4143372" y="2857496"/>
            <a:ext cx="3638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ln>
                  <a:solidFill>
                    <a:srgbClr val="C00000"/>
                  </a:solidFill>
                </a:ln>
                <a:solidFill>
                  <a:schemeClr val="accent2"/>
                </a:solidFill>
              </a:rPr>
              <a:t>10,487  </a:t>
            </a:r>
            <a:r>
              <a:rPr lang="es-MX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</a:rPr>
              <a:t>JUGUETES RECAUDADOS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929058" y="214290"/>
            <a:ext cx="429628" cy="4296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Rectángulo"/>
          <p:cNvSpPr/>
          <p:nvPr/>
        </p:nvSpPr>
        <p:spPr>
          <a:xfrm>
            <a:off x="4429124" y="0"/>
            <a:ext cx="3665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071538" y="714356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</a:rPr>
              <a:t>FECHA:  </a:t>
            </a:r>
            <a:r>
              <a:rPr lang="es-MX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</a:rPr>
              <a:t>	</a:t>
            </a:r>
            <a:r>
              <a:rPr lang="es-MX" sz="1600" b="1" dirty="0" smtClean="0">
                <a:ln w="10541" cmpd="sng">
                  <a:solidFill>
                    <a:srgbClr val="CC3300"/>
                  </a:solidFill>
                  <a:prstDash val="solid"/>
                </a:ln>
                <a:solidFill>
                  <a:srgbClr val="C00000"/>
                </a:solidFill>
              </a:rPr>
              <a:t>28 de abril de 2013</a:t>
            </a:r>
          </a:p>
          <a:p>
            <a:r>
              <a:rPr lang="es-MX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</a:rPr>
              <a:t>HORA: </a:t>
            </a:r>
            <a:r>
              <a:rPr lang="es-MX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</a:rPr>
              <a:t>	</a:t>
            </a:r>
            <a:r>
              <a:rPr lang="es-MX" sz="1600" b="1" dirty="0" smtClean="0">
                <a:ln w="10541" cmpd="sng">
                  <a:solidFill>
                    <a:srgbClr val="CC3300"/>
                  </a:solidFill>
                  <a:prstDash val="solid"/>
                </a:ln>
                <a:solidFill>
                  <a:schemeClr val="accent2"/>
                </a:solidFill>
              </a:rPr>
              <a:t>4:00 p.m.</a:t>
            </a:r>
          </a:p>
          <a:p>
            <a:r>
              <a:rPr lang="es-MX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</a:rPr>
              <a:t>LUGAR: </a:t>
            </a:r>
            <a:r>
              <a:rPr lang="es-MX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</a:rPr>
              <a:t>	</a:t>
            </a:r>
            <a:r>
              <a:rPr lang="es-MX" sz="1600" b="1" dirty="0" smtClean="0">
                <a:ln w="10541" cmpd="sng">
                  <a:solidFill>
                    <a:srgbClr val="CC3300"/>
                  </a:solidFill>
                  <a:prstDash val="solid"/>
                </a:ln>
                <a:solidFill>
                  <a:schemeClr val="accent2"/>
                </a:solidFill>
              </a:rPr>
              <a:t>Malecón de Jocotepec</a:t>
            </a:r>
          </a:p>
        </p:txBody>
      </p:sp>
      <p:pic>
        <p:nvPicPr>
          <p:cNvPr id="1028" name="Picture 4" descr="C:\Documents and Settings\Clinica municipal\Escritorio\fotos Dr. Martin\_MG_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365" y="3789040"/>
            <a:ext cx="3624994" cy="252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23</a:t>
            </a:fld>
            <a:endParaRPr lang="es-ES"/>
          </a:p>
        </p:txBody>
      </p:sp>
      <p:pic>
        <p:nvPicPr>
          <p:cNvPr id="5" name="Picture 2" descr="E:\IMG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875001"/>
            <a:ext cx="3596980" cy="269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IMG7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0" y="2223868"/>
            <a:ext cx="3769755" cy="28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202594" y="3235107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24</a:t>
            </a:fld>
            <a:endParaRPr lang="es-ES"/>
          </a:p>
        </p:txBody>
      </p:sp>
      <p:pic>
        <p:nvPicPr>
          <p:cNvPr id="5131" name="Picture 11" descr="C:\Documents and Settings\Clinica municipal\Escritorio\fotos cel\IMG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8868"/>
            <a:ext cx="2143108" cy="1714512"/>
          </a:xfrm>
          <a:prstGeom prst="rect">
            <a:avLst/>
          </a:prstGeom>
          <a:noFill/>
        </p:spPr>
      </p:pic>
      <p:pic>
        <p:nvPicPr>
          <p:cNvPr id="5132" name="Picture 12" descr="C:\Documents and Settings\Clinica municipal\Escritorio\fotos cel\IMG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857364"/>
            <a:ext cx="3786214" cy="2839660"/>
          </a:xfrm>
          <a:prstGeom prst="rect">
            <a:avLst/>
          </a:prstGeom>
          <a:noFill/>
        </p:spPr>
      </p:pic>
      <p:pic>
        <p:nvPicPr>
          <p:cNvPr id="5133" name="Picture 13" descr="C:\Documents and Settings\Clinica municipal\Escritorio\fotos cel\IMG7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24010">
            <a:off x="237094" y="4047538"/>
            <a:ext cx="2809395" cy="2107047"/>
          </a:xfrm>
          <a:prstGeom prst="rect">
            <a:avLst/>
          </a:prstGeom>
          <a:noFill/>
        </p:spPr>
      </p:pic>
      <p:pic>
        <p:nvPicPr>
          <p:cNvPr id="5134" name="Picture 14" descr="C:\Documents and Settings\Clinica municipal\Escritorio\fotos cel\IMG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4500570"/>
            <a:ext cx="2786082" cy="1882351"/>
          </a:xfrm>
          <a:prstGeom prst="rect">
            <a:avLst/>
          </a:prstGeom>
          <a:noFill/>
        </p:spPr>
      </p:pic>
      <p:pic>
        <p:nvPicPr>
          <p:cNvPr id="5135" name="Picture 15" descr="C:\Documents and Settings\Clinica municipal\Escritorio\fotos cel\IMG7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47057">
            <a:off x="5710761" y="1122371"/>
            <a:ext cx="2286016" cy="1714512"/>
          </a:xfrm>
          <a:prstGeom prst="rect">
            <a:avLst/>
          </a:prstGeom>
          <a:noFill/>
        </p:spPr>
      </p:pic>
      <p:pic>
        <p:nvPicPr>
          <p:cNvPr id="5139" name="Picture 19" descr="C:\Documents and Settings\Clinica municipal\Mis documentos\Downloads\920289_164795153681272_508711659_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98610">
            <a:off x="1034535" y="835317"/>
            <a:ext cx="2298649" cy="1692560"/>
          </a:xfrm>
          <a:prstGeom prst="rect">
            <a:avLst/>
          </a:prstGeom>
          <a:noFill/>
        </p:spPr>
      </p:pic>
      <p:pic>
        <p:nvPicPr>
          <p:cNvPr id="5130" name="Picture 10" descr="C:\Documents and Settings\Clinica municipal\Escritorio\fotos cel\IMG69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503282">
            <a:off x="5501525" y="3890173"/>
            <a:ext cx="2627350" cy="1970512"/>
          </a:xfrm>
          <a:prstGeom prst="rect">
            <a:avLst/>
          </a:prstGeom>
          <a:noFill/>
        </p:spPr>
      </p:pic>
      <p:pic>
        <p:nvPicPr>
          <p:cNvPr id="5142" name="Picture 22" descr="C:\Documents and Settings\Clinica municipal\Mis documentos\Downloads\461270_164794267014694_1010796848_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500042"/>
            <a:ext cx="2228797" cy="1671598"/>
          </a:xfrm>
          <a:prstGeom prst="rect">
            <a:avLst/>
          </a:prstGeom>
          <a:noFill/>
        </p:spPr>
      </p:pic>
      <p:sp>
        <p:nvSpPr>
          <p:cNvPr id="28" name="27 Rectángulo"/>
          <p:cNvSpPr/>
          <p:nvPr/>
        </p:nvSpPr>
        <p:spPr>
          <a:xfrm>
            <a:off x="1428728" y="0"/>
            <a:ext cx="25301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Memoria Fotográfica</a:t>
            </a:r>
            <a:endParaRPr lang="es-E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6 Diagrama"/>
          <p:cNvGraphicFramePr/>
          <p:nvPr/>
        </p:nvGraphicFramePr>
        <p:xfrm>
          <a:off x="1381124" y="114298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3059718" y="2592165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142844" y="4429132"/>
            <a:ext cx="1214446" cy="571504"/>
          </a:xfrm>
          <a:prstGeom prst="roundRect">
            <a:avLst/>
          </a:prstGeom>
          <a:solidFill>
            <a:srgbClr val="0066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1400" b="1" dirty="0" smtClean="0"/>
              <a:t>11 de Marzo 2013</a:t>
            </a:r>
            <a:endParaRPr lang="es-ES" sz="1400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7500958" y="4500570"/>
            <a:ext cx="1214446" cy="571504"/>
          </a:xfrm>
          <a:prstGeom prst="roundRect">
            <a:avLst/>
          </a:prstGeom>
          <a:solidFill>
            <a:srgbClr val="0066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1400" b="1" dirty="0" smtClean="0"/>
              <a:t>22 de abril de 2013</a:t>
            </a:r>
            <a:endParaRPr lang="es-ES" sz="1400" b="1" dirty="0"/>
          </a:p>
        </p:txBody>
      </p:sp>
      <p:sp>
        <p:nvSpPr>
          <p:cNvPr id="9" name="8 Rectángulo"/>
          <p:cNvSpPr/>
          <p:nvPr/>
        </p:nvSpPr>
        <p:spPr>
          <a:xfrm>
            <a:off x="1357290" y="5072074"/>
            <a:ext cx="6072230" cy="92869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POBLACIÓN BENEFICIADA:</a:t>
            </a:r>
          </a:p>
          <a:p>
            <a:pPr algn="ctr"/>
            <a:r>
              <a:rPr lang="es-MX" sz="1600" b="1" dirty="0" smtClean="0"/>
              <a:t>TODO EL MUNICIPIO DE JOCOTEPEC</a:t>
            </a:r>
          </a:p>
          <a:p>
            <a:pPr algn="ctr"/>
            <a:r>
              <a:rPr lang="es-MX" sz="1600" b="1" dirty="0" smtClean="0"/>
              <a:t> 43,690*  HABITANTES</a:t>
            </a:r>
            <a:endParaRPr lang="es-MX" sz="1600" b="1" dirty="0"/>
          </a:p>
        </p:txBody>
      </p:sp>
      <p:sp>
        <p:nvSpPr>
          <p:cNvPr id="10" name="9 Elipse"/>
          <p:cNvSpPr/>
          <p:nvPr/>
        </p:nvSpPr>
        <p:spPr>
          <a:xfrm>
            <a:off x="4262117" y="141876"/>
            <a:ext cx="572504" cy="64391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/>
        </p:nvSpPr>
        <p:spPr>
          <a:xfrm>
            <a:off x="4834621" y="0"/>
            <a:ext cx="3523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3 Título"/>
          <p:cNvSpPr txBox="1">
            <a:spLocks/>
          </p:cNvSpPr>
          <p:nvPr/>
        </p:nvSpPr>
        <p:spPr>
          <a:xfrm>
            <a:off x="4429124" y="6000768"/>
            <a:ext cx="3000396" cy="285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*POBLACIÓN</a:t>
            </a:r>
            <a:r>
              <a:rPr kumimoji="0" lang="es-MX" sz="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5 – 14 AÑOS, SEGÙN  “COEPO”.</a:t>
            </a: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9144000" cy="6858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202594" y="3235107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4252880" y="0"/>
            <a:ext cx="25301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Memoria Fotográfica</a:t>
            </a:r>
            <a:endParaRPr lang="es-E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4" name="Picture 6" descr="C:\Documents and Settings\Clinica municipal\Escritorio\Fotos Marichuy Clinica\fotos Dr. Martin\jpeg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3786190"/>
            <a:ext cx="3071802" cy="230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Documents and Settings\Clinica municipal\Escritorio\Fotos Marichuy Clinica\fotos Dr. Martin\jpeg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786190"/>
            <a:ext cx="2976584" cy="223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C:\Documents and Settings\Clinica municipal\Escritorio\Fotos Marichuy Clinica\fotos Dr. Martin\DSCF1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0804" y="537613"/>
            <a:ext cx="4551394" cy="303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202594" y="3235107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pic>
        <p:nvPicPr>
          <p:cNvPr id="7" name="Picture 3" descr="C:\Documents and Settings\Clinica municipal\Escritorio\Fotos Marichuy Clinica\fotos Dr. Martin\IMG360.jpg"/>
          <p:cNvPicPr>
            <a:picLocks noChangeAspect="1" noChangeArrowheads="1"/>
          </p:cNvPicPr>
          <p:nvPr/>
        </p:nvPicPr>
        <p:blipFill>
          <a:blip r:embed="rId3" cstate="print"/>
          <a:srcRect t="14052"/>
          <a:stretch>
            <a:fillRect/>
          </a:stretch>
        </p:blipFill>
        <p:spPr bwMode="auto">
          <a:xfrm rot="2032847">
            <a:off x="5690398" y="3865176"/>
            <a:ext cx="2584994" cy="1666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:\Documents and Settings\Clinica municipal\Escritorio\Fotos Marichuy Clinica\fotos Dr. Martin\IMG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571481"/>
            <a:ext cx="214314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C:\Documents and Settings\Clinica municipal\Escritorio\Fotos Faby y Cia\DESC. IRENE\CAM02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143248"/>
            <a:ext cx="2714644" cy="2035983"/>
          </a:xfrm>
          <a:prstGeom prst="rect">
            <a:avLst/>
          </a:prstGeom>
          <a:noFill/>
        </p:spPr>
      </p:pic>
      <p:pic>
        <p:nvPicPr>
          <p:cNvPr id="3082" name="Picture 10" descr="C:\Documents and Settings\Clinica municipal\Escritorio\Fotos Faby y Cia\DESC. IRENE\CAM03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44560" y="-11430104"/>
            <a:ext cx="5143440" cy="3857580"/>
          </a:xfrm>
          <a:prstGeom prst="rect">
            <a:avLst/>
          </a:prstGeom>
          <a:noFill/>
        </p:spPr>
      </p:pic>
      <p:pic>
        <p:nvPicPr>
          <p:cNvPr id="3083" name="Picture 11" descr="C:\Documents and Settings\Clinica municipal\Escritorio\Fotos Faby y Cia\DESC. IRENE\CAM029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571744"/>
            <a:ext cx="2500298" cy="187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4" name="Picture 12" descr="C:\Documents and Settings\Clinica municipal\Escritorio\Fotos Faby y Cia\DESC. IRENE\CAM029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357166"/>
            <a:ext cx="2643174" cy="198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19 Rectángulo"/>
          <p:cNvSpPr/>
          <p:nvPr/>
        </p:nvSpPr>
        <p:spPr>
          <a:xfrm>
            <a:off x="5643570" y="0"/>
            <a:ext cx="25301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Memoria Fotográfica</a:t>
            </a:r>
            <a:endParaRPr lang="es-E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5" name="Picture 13" descr="C:\Documents and Settings\Clinica municipal\Escritorio\Fotos Marichuy Clinica\fotos Dr. Martin\IMG2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207539">
            <a:off x="475064" y="4635345"/>
            <a:ext cx="2454379" cy="158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6" name="Picture 14" descr="C:\Documents and Settings\Clinica municipal\Escritorio\Fotos Marichuy Clinica\fotos Dr. Martin\IMG2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37787">
            <a:off x="3234838" y="864243"/>
            <a:ext cx="2639262" cy="197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202594" y="3235107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7" name="4 Marcador de número de diapositiva"/>
          <p:cNvSpPr txBox="1">
            <a:spLocks/>
          </p:cNvSpPr>
          <p:nvPr/>
        </p:nvSpPr>
        <p:spPr>
          <a:xfrm>
            <a:off x="6553200" y="-2466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76AF9-DFD4-4984-8B6B-E94E2E5F638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 descr="C:\Documents and Settings\Clinica municipal\Escritorio\Fotos Faby y Cia\DESC. IRENE\CAM0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7" y="857232"/>
            <a:ext cx="2762237" cy="207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C:\Documents and Settings\Clinica municipal\Escritorio\Fotos Faby y Cia\DESC. IRENE\CAM01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93830">
            <a:off x="4360254" y="3884624"/>
            <a:ext cx="295277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 descr="C:\Documents and Settings\Clinica municipal\Escritorio\Fotos Faby y Cia\DESC. IRENE\CAM02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22683">
            <a:off x="260344" y="4427044"/>
            <a:ext cx="2556103" cy="159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20 Rectángulo"/>
          <p:cNvSpPr/>
          <p:nvPr/>
        </p:nvSpPr>
        <p:spPr>
          <a:xfrm>
            <a:off x="5185092" y="0"/>
            <a:ext cx="25301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Memoria Fotográfica</a:t>
            </a:r>
            <a:endParaRPr lang="es-E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5" descr="C:\Documents and Settings\Clinica municipal\Escritorio\Fotos Marichuy Clinica\fotos Dr. Martin\IMG_20130416_1352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1571612"/>
            <a:ext cx="3976204" cy="284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C:\Documents and Settings\Clinica municipal\Escritorio\Fotos Faby y Cia\DESC. IRENE\CAM021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56764">
            <a:off x="878718" y="849679"/>
            <a:ext cx="2643174" cy="198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202594" y="3235107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29</a:t>
            </a:fld>
            <a:endParaRPr lang="es-ES"/>
          </a:p>
        </p:txBody>
      </p:sp>
      <p:pic>
        <p:nvPicPr>
          <p:cNvPr id="7" name="Picture 7" descr="C:\Documents and Settings\Clinica municipal\Escritorio\Fotos Faby y Cia\DESC. IRENE\CAM02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29903">
            <a:off x="4531937" y="4470246"/>
            <a:ext cx="2095515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C:\Documents and Settings\Clinica municipal\Escritorio\Fotos Faby y Cia\DESC. IRENE\CAM03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9146">
            <a:off x="5843820" y="469332"/>
            <a:ext cx="2190765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Documents and Settings\Clinica municipal\Escritorio\Fotos Faby y Cia\DESC. IRENE\CAM03037.jpg"/>
          <p:cNvPicPr>
            <a:picLocks noChangeAspect="1" noChangeArrowheads="1"/>
          </p:cNvPicPr>
          <p:nvPr/>
        </p:nvPicPr>
        <p:blipFill>
          <a:blip r:embed="rId5" cstate="print"/>
          <a:srcRect r="22116"/>
          <a:stretch>
            <a:fillRect/>
          </a:stretch>
        </p:blipFill>
        <p:spPr bwMode="auto">
          <a:xfrm>
            <a:off x="142844" y="3143249"/>
            <a:ext cx="3115788" cy="300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C:\Documents and Settings\Clinica municipal\Escritorio\Fotos Faby y Cia\DESC. IRENE\CAM021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2857496"/>
            <a:ext cx="2500330" cy="1875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C:\Documents and Settings\Clinica municipal\Escritorio\Fotos Faby y Cia\DESC. IRENE\CAM03180.jpg"/>
          <p:cNvPicPr>
            <a:picLocks noChangeAspect="1" noChangeArrowheads="1"/>
          </p:cNvPicPr>
          <p:nvPr/>
        </p:nvPicPr>
        <p:blipFill>
          <a:blip r:embed="rId7" cstate="print"/>
          <a:srcRect b="16049"/>
          <a:stretch>
            <a:fillRect/>
          </a:stretch>
        </p:blipFill>
        <p:spPr bwMode="auto">
          <a:xfrm>
            <a:off x="3286116" y="857232"/>
            <a:ext cx="3071834" cy="1934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Documents and Settings\Clinica municipal\Escritorio\Fotos Faby y Cia\DESC. IRENE\IMG9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65978">
            <a:off x="5386192" y="2817590"/>
            <a:ext cx="2428891" cy="182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13 Rectángulo"/>
          <p:cNvSpPr/>
          <p:nvPr/>
        </p:nvSpPr>
        <p:spPr>
          <a:xfrm>
            <a:off x="1428728" y="0"/>
            <a:ext cx="25301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Memoria Fotográfica</a:t>
            </a:r>
            <a:endParaRPr lang="es-E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00" name="Picture 4" descr="C:\Documents and Settings\Clinica municipal\Escritorio\Fotos Faby y Cia\DESC. IRENE\CAM030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041308">
            <a:off x="721108" y="965847"/>
            <a:ext cx="2571736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1142984"/>
            <a:ext cx="8229600" cy="4525963"/>
          </a:xfrm>
        </p:spPr>
        <p:txBody>
          <a:bodyPr/>
          <a:lstStyle/>
          <a:p>
            <a:endParaRPr lang="es-ES"/>
          </a:p>
        </p:txBody>
      </p:sp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1571604" y="0"/>
            <a:ext cx="59859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 U S T I F I C A C I Ó N 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714488"/>
            <a:ext cx="3243288" cy="3044674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" name="9 Elipse"/>
          <p:cNvSpPr/>
          <p:nvPr/>
        </p:nvSpPr>
        <p:spPr>
          <a:xfrm>
            <a:off x="2928926" y="3214687"/>
            <a:ext cx="428628" cy="428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3071802" y="3643314"/>
            <a:ext cx="285749" cy="2857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2" name="11 Conector recto de flecha"/>
          <p:cNvCxnSpPr>
            <a:stCxn id="13" idx="1"/>
          </p:cNvCxnSpPr>
          <p:nvPr/>
        </p:nvCxnSpPr>
        <p:spPr>
          <a:xfrm rot="10800000" flipV="1">
            <a:off x="3357554" y="2108982"/>
            <a:ext cx="1643074" cy="117714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9 CuadroTexto"/>
          <p:cNvSpPr txBox="1">
            <a:spLocks noChangeArrowheads="1"/>
          </p:cNvSpPr>
          <p:nvPr/>
        </p:nvSpPr>
        <p:spPr bwMode="auto">
          <a:xfrm>
            <a:off x="5000628" y="1785926"/>
            <a:ext cx="300039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dirty="0"/>
              <a:t>Guadalajara,  Zapopan, </a:t>
            </a:r>
            <a:r>
              <a:rPr lang="es-MX" dirty="0" err="1" smtClean="0"/>
              <a:t>TonaláTlaquepaque</a:t>
            </a:r>
            <a:endParaRPr lang="es-ES" dirty="0"/>
          </a:p>
        </p:txBody>
      </p:sp>
      <p:cxnSp>
        <p:nvCxnSpPr>
          <p:cNvPr id="14" name="13 Conector recto de flecha"/>
          <p:cNvCxnSpPr>
            <a:stCxn id="15" idx="1"/>
          </p:cNvCxnSpPr>
          <p:nvPr/>
        </p:nvCxnSpPr>
        <p:spPr>
          <a:xfrm rot="10800000" flipV="1">
            <a:off x="3428992" y="2685250"/>
            <a:ext cx="1643074" cy="10295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21 CuadroTexto"/>
          <p:cNvSpPr txBox="1">
            <a:spLocks noChangeArrowheads="1"/>
          </p:cNvSpPr>
          <p:nvPr/>
        </p:nvSpPr>
        <p:spPr bwMode="auto">
          <a:xfrm>
            <a:off x="5072066" y="2500306"/>
            <a:ext cx="314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dirty="0"/>
              <a:t>Jocotepec</a:t>
            </a:r>
            <a:endParaRPr lang="es-ES" dirty="0"/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4643438" y="3000372"/>
            <a:ext cx="34290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El tránsito de personas   </a:t>
            </a:r>
            <a:r>
              <a:rPr lang="es-MX" dirty="0"/>
              <a:t>en ambos sentidos  es muy </a:t>
            </a:r>
            <a:r>
              <a:rPr lang="es-MX" dirty="0" smtClean="0"/>
              <a:t>fluido: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/>
              <a:t>Comercio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/>
              <a:t>Estudio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/>
              <a:t>Trabajo</a:t>
            </a:r>
          </a:p>
          <a:p>
            <a:pPr>
              <a:buFont typeface="Wingdings" pitchFamily="2" charset="2"/>
              <a:buChar char="Ø"/>
            </a:pPr>
            <a:r>
              <a:rPr lang="es-MX" b="1" dirty="0" smtClean="0"/>
              <a:t>Turismo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2357422" y="7143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 smtClean="0"/>
              <a:t>Cercanía  y relación  de Jocotepec </a:t>
            </a:r>
          </a:p>
          <a:p>
            <a:pPr algn="ctr"/>
            <a:r>
              <a:rPr lang="es-ES" b="1" dirty="0" smtClean="0"/>
              <a:t>con  la Zona Metropolitana </a:t>
            </a:r>
          </a:p>
          <a:p>
            <a:pPr algn="ctr"/>
            <a:r>
              <a:rPr lang="es-ES" b="1" dirty="0" smtClean="0"/>
              <a:t>de Guadalajara</a:t>
            </a:r>
            <a:endParaRPr lang="es-ES" b="1" dirty="0"/>
          </a:p>
        </p:txBody>
      </p:sp>
      <p:sp>
        <p:nvSpPr>
          <p:cNvPr id="21" name="2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202594" y="3235107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428728" y="0"/>
            <a:ext cx="25301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Memoria Fotográfica</a:t>
            </a:r>
            <a:endParaRPr lang="es-E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8" descr="C:\Documents and Settings\Clinica municipal\Escritorio\fotos cel\IMG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3872">
            <a:off x="6072198" y="571480"/>
            <a:ext cx="1857388" cy="247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C:\Documents and Settings\Clinica municipal\Escritorio\fotos cel\IMG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C:\Documents and Settings\Clinica municipal\Escritorio\fotos cel\IMG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571480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C:\Documents and Settings\Clinica municipal\Escritorio\fotos cel\IMG6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428868"/>
            <a:ext cx="2500298" cy="187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Documents and Settings\Clinica municipal\Escritorio\fotos cel\IMG6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500570"/>
            <a:ext cx="2571736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C:\Documents and Settings\Clinica municipal\Escritorio\fotos cel\IMG6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93156">
            <a:off x="2947418" y="2665166"/>
            <a:ext cx="3357586" cy="25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202594" y="3235107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31</a:t>
            </a:fld>
            <a:endParaRPr lang="es-ES"/>
          </a:p>
        </p:txBody>
      </p:sp>
      <p:pic>
        <p:nvPicPr>
          <p:cNvPr id="7" name="Picture 16" descr="C:\Documents and Settings\Clinica municipal\Escritorio\fotos cel\IMG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57694"/>
            <a:ext cx="2643206" cy="198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7" descr="C:\Documents and Settings\Clinica municipal\Escritorio\fotos cel\IMG805.jpg"/>
          <p:cNvPicPr>
            <a:picLocks noChangeAspect="1" noChangeArrowheads="1"/>
          </p:cNvPicPr>
          <p:nvPr/>
        </p:nvPicPr>
        <p:blipFill>
          <a:blip r:embed="rId4" cstate="print"/>
          <a:srcRect l="13289"/>
          <a:stretch>
            <a:fillRect/>
          </a:stretch>
        </p:blipFill>
        <p:spPr bwMode="auto">
          <a:xfrm rot="20137496">
            <a:off x="340545" y="1784017"/>
            <a:ext cx="2542952" cy="219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Documents and Settings\Clinica municipal\Escritorio\fotos cel\IMG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57166"/>
            <a:ext cx="1285884" cy="1714511"/>
          </a:xfrm>
          <a:prstGeom prst="rect">
            <a:avLst/>
          </a:prstGeom>
          <a:noFill/>
        </p:spPr>
      </p:pic>
      <p:pic>
        <p:nvPicPr>
          <p:cNvPr id="6148" name="Picture 4" descr="C:\Documents and Settings\Clinica municipal\Mis documentos\Downloads\217108_10201233174178266_415245736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214290"/>
            <a:ext cx="2285992" cy="1714494"/>
          </a:xfrm>
          <a:prstGeom prst="rect">
            <a:avLst/>
          </a:prstGeom>
          <a:noFill/>
        </p:spPr>
      </p:pic>
      <p:pic>
        <p:nvPicPr>
          <p:cNvPr id="6150" name="Picture 6" descr="C:\Documents and Settings\Clinica municipal\Mis documentos\Downloads\941219_10201233159937910_341169964_n.jpg"/>
          <p:cNvPicPr>
            <a:picLocks noChangeAspect="1" noChangeArrowheads="1"/>
          </p:cNvPicPr>
          <p:nvPr/>
        </p:nvPicPr>
        <p:blipFill>
          <a:blip r:embed="rId7"/>
          <a:srcRect t="13949" r="13477"/>
          <a:stretch>
            <a:fillRect/>
          </a:stretch>
        </p:blipFill>
        <p:spPr bwMode="auto">
          <a:xfrm rot="1036537">
            <a:off x="5575937" y="3419905"/>
            <a:ext cx="2643907" cy="1972104"/>
          </a:xfrm>
          <a:prstGeom prst="rect">
            <a:avLst/>
          </a:prstGeom>
          <a:noFill/>
        </p:spPr>
      </p:pic>
      <p:pic>
        <p:nvPicPr>
          <p:cNvPr id="6151" name="Picture 7" descr="C:\Documents and Settings\Clinica municipal\Mis documentos\Downloads\944792_10201233170138165_650466207_n.jpg"/>
          <p:cNvPicPr>
            <a:picLocks noChangeAspect="1" noChangeArrowheads="1"/>
          </p:cNvPicPr>
          <p:nvPr/>
        </p:nvPicPr>
        <p:blipFill>
          <a:blip r:embed="rId8"/>
          <a:srcRect t="10911" b="8833"/>
          <a:stretch>
            <a:fillRect/>
          </a:stretch>
        </p:blipFill>
        <p:spPr bwMode="auto">
          <a:xfrm rot="20554546">
            <a:off x="2714104" y="4218755"/>
            <a:ext cx="3182679" cy="1915729"/>
          </a:xfrm>
          <a:prstGeom prst="rect">
            <a:avLst/>
          </a:prstGeom>
          <a:noFill/>
        </p:spPr>
      </p:pic>
      <p:pic>
        <p:nvPicPr>
          <p:cNvPr id="6146" name="Picture 2" descr="C:\Documents and Settings\Clinica municipal\Escritorio\fotos cel\IMG8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1857364"/>
            <a:ext cx="3214710" cy="241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16 Rectángulo"/>
          <p:cNvSpPr/>
          <p:nvPr/>
        </p:nvSpPr>
        <p:spPr>
          <a:xfrm>
            <a:off x="5643570" y="0"/>
            <a:ext cx="25301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Memoria Fotográfica</a:t>
            </a:r>
            <a:endParaRPr lang="es-E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52" name="Picture 8" descr="C:\Documents and Settings\Clinica municipal\Mis documentos\Downloads\945146_10201233164298019_1596765085_n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445198">
            <a:off x="5331770" y="676252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202594" y="3235107"/>
            <a:ext cx="3043612" cy="69258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28662" y="0"/>
            <a:ext cx="7143800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3300"/>
                </a:solidFill>
              </a:rPr>
              <a:t>Responsables del Programa:</a:t>
            </a:r>
          </a:p>
          <a:p>
            <a:pPr algn="ctr"/>
            <a:endParaRPr lang="es-ES" sz="1000" b="1" dirty="0" smtClean="0">
              <a:solidFill>
                <a:srgbClr val="006600"/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C.  John Francis </a:t>
            </a:r>
            <a:r>
              <a:rPr lang="es-ES" b="1" dirty="0" err="1" smtClean="0">
                <a:solidFill>
                  <a:srgbClr val="006600"/>
                </a:solidFill>
              </a:rPr>
              <a:t>O´shea</a:t>
            </a:r>
            <a:r>
              <a:rPr lang="es-ES" b="1" dirty="0" smtClean="0">
                <a:solidFill>
                  <a:srgbClr val="006600"/>
                </a:solidFill>
              </a:rPr>
              <a:t> Cuevas</a:t>
            </a: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Presidente  Municipal de Jocotepec, Jal.</a:t>
            </a:r>
          </a:p>
          <a:p>
            <a:pPr algn="ctr"/>
            <a:endParaRPr lang="es-ES" sz="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C. </a:t>
            </a:r>
            <a:r>
              <a:rPr lang="es-ES" b="1" dirty="0" err="1" smtClean="0">
                <a:solidFill>
                  <a:srgbClr val="006600"/>
                </a:solidFill>
              </a:rPr>
              <a:t>Lilián</a:t>
            </a:r>
            <a:r>
              <a:rPr lang="es-ES" b="1" dirty="0" smtClean="0">
                <a:solidFill>
                  <a:srgbClr val="006600"/>
                </a:solidFill>
              </a:rPr>
              <a:t> Olmedo Navarro</a:t>
            </a: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Presidenta del DIF Jocotepec</a:t>
            </a:r>
          </a:p>
          <a:p>
            <a:pPr algn="ctr"/>
            <a:endParaRPr lang="es-ES" sz="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Dr. Jorge Luis Garavito Espinoza</a:t>
            </a: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Director de Salud Municipal</a:t>
            </a:r>
          </a:p>
          <a:p>
            <a:pPr algn="ctr"/>
            <a:endParaRPr lang="es-ES" sz="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Dr. Martín Robles Esteves</a:t>
            </a: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Sub Director de Salud Municipal</a:t>
            </a:r>
          </a:p>
          <a:p>
            <a:pPr algn="ctr"/>
            <a:endParaRPr lang="es-ES" sz="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Dr. Miguel Ibarra Garavito </a:t>
            </a: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Coordinador de Área en Jocotepec </a:t>
            </a:r>
          </a:p>
          <a:p>
            <a:pPr algn="ctr"/>
            <a:endParaRPr lang="es-ES" sz="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María de Jesús Gutiérrez Gaeta</a:t>
            </a: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Medicina Preventiva</a:t>
            </a:r>
          </a:p>
          <a:p>
            <a:pPr algn="ctr"/>
            <a:endParaRPr lang="es-ES" sz="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C. Fabiola Cortés Oliva</a:t>
            </a: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Promotora de Salud</a:t>
            </a:r>
          </a:p>
          <a:p>
            <a:pPr algn="ctr"/>
            <a:endParaRPr lang="es-ES" sz="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Irene Inclán </a:t>
            </a:r>
            <a:r>
              <a:rPr lang="es-ES" b="1" dirty="0" err="1" smtClean="0">
                <a:solidFill>
                  <a:srgbClr val="006600"/>
                </a:solidFill>
              </a:rPr>
              <a:t>Navarrro</a:t>
            </a:r>
            <a:endParaRPr lang="es-ES" b="1" dirty="0" smtClean="0">
              <a:solidFill>
                <a:srgbClr val="006600"/>
              </a:solidFill>
            </a:endParaRP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Promotora de Salud</a:t>
            </a:r>
          </a:p>
          <a:p>
            <a:pPr algn="ctr"/>
            <a:endParaRPr lang="es-ES" sz="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6600"/>
                </a:solidFill>
              </a:rPr>
              <a:t>Ma. Guadalupe </a:t>
            </a:r>
            <a:r>
              <a:rPr lang="es-ES" b="1" dirty="0" err="1" smtClean="0">
                <a:solidFill>
                  <a:srgbClr val="006600"/>
                </a:solidFill>
              </a:rPr>
              <a:t>Álbarez</a:t>
            </a:r>
            <a:r>
              <a:rPr lang="es-ES" b="1" dirty="0" smtClean="0">
                <a:solidFill>
                  <a:srgbClr val="006600"/>
                </a:solidFill>
              </a:rPr>
              <a:t> López</a:t>
            </a:r>
          </a:p>
          <a:p>
            <a:pPr algn="ctr"/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Promotora de Salud</a:t>
            </a:r>
            <a:endParaRPr lang="es-ES" sz="2400" b="1" dirty="0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857356" y="285728"/>
            <a:ext cx="3449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Poncitlán</a:t>
            </a:r>
            <a:r>
              <a:rPr lang="es-ES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Jal., 25 de marzo de 2013</a:t>
            </a:r>
            <a:endParaRPr lang="es-ES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1571604" y="0"/>
            <a:ext cx="59859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 U S T I F I C A C I Ó N 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28662" y="688943"/>
            <a:ext cx="71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Con acciones fáciles y poco recurso se logra </a:t>
            </a:r>
          </a:p>
          <a:p>
            <a:pPr algn="ctr"/>
            <a:r>
              <a:rPr lang="es-ES" sz="2800" b="1" dirty="0" smtClean="0"/>
              <a:t>un gran impacto  de Salud.</a:t>
            </a:r>
          </a:p>
        </p:txBody>
      </p:sp>
      <p:pic>
        <p:nvPicPr>
          <p:cNvPr id="7" name="Picture 3" descr="C:\Documents and Settings\Clinica municipal\Mis documentos\Downloads\TRIPTICO DENGUE CAMBIOf.jpg"/>
          <p:cNvPicPr>
            <a:picLocks noChangeAspect="1" noChangeArrowheads="1"/>
          </p:cNvPicPr>
          <p:nvPr/>
        </p:nvPicPr>
        <p:blipFill>
          <a:blip r:embed="rId3"/>
          <a:srcRect l="66274" t="41709" b="24248"/>
          <a:stretch>
            <a:fillRect/>
          </a:stretch>
        </p:blipFill>
        <p:spPr bwMode="auto">
          <a:xfrm>
            <a:off x="136735" y="2928934"/>
            <a:ext cx="2077811" cy="2048614"/>
          </a:xfrm>
          <a:prstGeom prst="ellipse">
            <a:avLst/>
          </a:prstGeom>
          <a:ln w="762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7 Rectángulo"/>
          <p:cNvSpPr/>
          <p:nvPr/>
        </p:nvSpPr>
        <p:spPr>
          <a:xfrm rot="2604850">
            <a:off x="154010" y="3956945"/>
            <a:ext cx="2016205" cy="51893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</p:nvPr>
        </p:nvGraphicFramePr>
        <p:xfrm>
          <a:off x="2357422" y="2285992"/>
          <a:ext cx="5500726" cy="3668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8 Rectángulo"/>
          <p:cNvSpPr/>
          <p:nvPr/>
        </p:nvSpPr>
        <p:spPr>
          <a:xfrm>
            <a:off x="2428860" y="1857364"/>
            <a:ext cx="5429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Por el tipo de enfermedad y la forma de transmitirse…. </a:t>
            </a:r>
            <a:endParaRPr lang="es-ES" b="1" dirty="0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357190" y="1142984"/>
          <a:ext cx="678657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"/>
          <p:cNvSpPr/>
          <p:nvPr/>
        </p:nvSpPr>
        <p:spPr>
          <a:xfrm>
            <a:off x="1000100" y="0"/>
            <a:ext cx="64714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 R O C E D I M I E N T O</a:t>
            </a:r>
          </a:p>
          <a:p>
            <a:pPr algn="ctr"/>
            <a:r>
              <a:rPr lang="es-ES" sz="36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“Todos Alerta contra el Dengue</a:t>
            </a:r>
          </a:p>
          <a:p>
            <a:pPr algn="ctr"/>
            <a:r>
              <a:rPr lang="es-ES" sz="3600" b="1" i="1" u="sng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en Jocotepec”</a:t>
            </a:r>
            <a:endParaRPr lang="es-ES" sz="3600" b="1" i="1" u="sng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857884" y="2857496"/>
            <a:ext cx="233339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s-ES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  <a:endParaRPr lang="es-ES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5643570" y="3214686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smtClean="0"/>
              <a:t>Se conformó el 16 de enero de 2013 </a:t>
            </a:r>
            <a:endParaRPr lang="es-ES" b="1" i="1" dirty="0"/>
          </a:p>
        </p:txBody>
      </p:sp>
      <p:graphicFrame>
        <p:nvGraphicFramePr>
          <p:cNvPr id="6" name="5 Diagrama"/>
          <p:cNvGraphicFramePr/>
          <p:nvPr/>
        </p:nvGraphicFramePr>
        <p:xfrm>
          <a:off x="-142908" y="571480"/>
          <a:ext cx="4357718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C:\Documents and Settings\Clinica municipal\Escritorio\Consejo Municipal de Salud\DSC0509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12" y="3143248"/>
            <a:ext cx="2928958" cy="2196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3714744" y="1000108"/>
            <a:ext cx="4429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Consejo de Salud Municipal de Jocotepec</a:t>
            </a:r>
            <a:endParaRPr lang="es-ES" sz="2800" b="1" dirty="0"/>
          </a:p>
        </p:txBody>
      </p:sp>
      <p:pic>
        <p:nvPicPr>
          <p:cNvPr id="3" name="Picture 3" descr="C:\Documents and Settings\Clinica municipal\Escritorio\Consejo Municipal de Salud\DSC0514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2066" y="4143380"/>
            <a:ext cx="2778116" cy="2083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Documents and Settings\Clinica municipal\Escritorio\Consejo Municipal de Salud\DSC0513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" y="4196980"/>
            <a:ext cx="2786050" cy="2089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9 Rectángulo"/>
          <p:cNvSpPr/>
          <p:nvPr/>
        </p:nvSpPr>
        <p:spPr>
          <a:xfrm>
            <a:off x="4500562" y="0"/>
            <a:ext cx="3876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PLANEACIÓN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4429124" y="206039"/>
            <a:ext cx="357190" cy="36544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428728" y="857232"/>
            <a:ext cx="5715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Reunión Consejo de Salud Municipal</a:t>
            </a:r>
          </a:p>
          <a:p>
            <a:pPr algn="ctr"/>
            <a:r>
              <a:rPr lang="es-ES" sz="2800" b="1" dirty="0" smtClean="0"/>
              <a:t>27 de febrero de 2013 </a:t>
            </a:r>
            <a:endParaRPr lang="es-ES" sz="2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596" y="4583866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Exposición por parte de la Dirección de Salud </a:t>
            </a:r>
            <a:r>
              <a:rPr lang="es-ES" sz="2000" b="1" dirty="0" err="1" smtClean="0"/>
              <a:t>Mpal</a:t>
            </a:r>
            <a:r>
              <a:rPr lang="es-ES" sz="2000" b="1" dirty="0" smtClean="0"/>
              <a:t>., la situación actual sobre el Dengue y se propone el programa: </a:t>
            </a:r>
          </a:p>
        </p:txBody>
      </p:sp>
      <p:pic>
        <p:nvPicPr>
          <p:cNvPr id="2050" name="Picture 2" descr="C:\Documents and Settings\Clinica municipal\Escritorio\Foto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018099"/>
            <a:ext cx="3214710" cy="2411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Documents and Settings\Clinica municipal\Escritorio\Consejo Municipal de Salud\Foto0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946661"/>
            <a:ext cx="3286115" cy="2464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8 Rectángulo"/>
          <p:cNvSpPr/>
          <p:nvPr/>
        </p:nvSpPr>
        <p:spPr>
          <a:xfrm>
            <a:off x="4143372" y="0"/>
            <a:ext cx="41593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PRESENTACIÓN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786182" y="285728"/>
            <a:ext cx="410483" cy="35718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2812566"/>
              <a:satOff val="-4220"/>
              <a:lumOff val="-686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/>
        </p:nvSpPr>
        <p:spPr>
          <a:xfrm>
            <a:off x="1285852" y="5429264"/>
            <a:ext cx="5857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“TODOS ALERTA CONTRA EL DENGUE </a:t>
            </a:r>
          </a:p>
          <a:p>
            <a:pPr algn="ctr"/>
            <a:r>
              <a:rPr lang="es-ES" sz="24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EN  JOCOTEPEC”</a:t>
            </a:r>
            <a:endParaRPr lang="es-ES" sz="2400" b="1" i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5 Diagrama"/>
          <p:cNvGraphicFramePr/>
          <p:nvPr/>
        </p:nvGraphicFramePr>
        <p:xfrm>
          <a:off x="1214414" y="785794"/>
          <a:ext cx="661990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9 Rectángulo"/>
          <p:cNvSpPr/>
          <p:nvPr/>
        </p:nvSpPr>
        <p:spPr>
          <a:xfrm>
            <a:off x="2928926" y="0"/>
            <a:ext cx="36728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B J E T I V O S </a:t>
            </a:r>
            <a:endParaRPr lang="es-E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Clinica municipal\Mis documentos\Mis imágenes\fondo de presentacion Pre. Mpales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4447527" y="0"/>
            <a:ext cx="39106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PREPARACIÓN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4000496" y="214290"/>
            <a:ext cx="428628" cy="4286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/>
        </p:nvSpPr>
        <p:spPr>
          <a:xfrm>
            <a:off x="2143124" y="3857628"/>
            <a:ext cx="55007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es-ES" sz="2000" dirty="0" smtClean="0"/>
              <a:t>Se invitó a participar a Delegados y Agentes  </a:t>
            </a:r>
            <a:r>
              <a:rPr lang="es-ES" sz="2000" dirty="0" err="1" smtClean="0"/>
              <a:t>Mpales</a:t>
            </a:r>
            <a:r>
              <a:rPr lang="es-ES" sz="2000" dirty="0" smtClean="0"/>
              <a:t>.,  Supervisores y Directores Escolares, DIF Municipal, Secretaria de Salud,  Varios Departamentos </a:t>
            </a:r>
            <a:r>
              <a:rPr lang="es-ES" sz="2000" dirty="0" err="1" smtClean="0"/>
              <a:t>Mpales</a:t>
            </a:r>
            <a:r>
              <a:rPr lang="es-ES" sz="2000" dirty="0" smtClean="0"/>
              <a:t> y población en General.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es-ES" sz="2000" dirty="0" smtClean="0"/>
              <a:t>Se Preparó el recurso material y humano que se necesitaría.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es-ES" sz="2000" dirty="0" smtClean="0"/>
              <a:t>Se calendarizaron las actividades. </a:t>
            </a:r>
            <a:endParaRPr lang="es-ES" sz="2000" dirty="0"/>
          </a:p>
        </p:txBody>
      </p:sp>
      <p:pic>
        <p:nvPicPr>
          <p:cNvPr id="3075" name="Picture 3" descr="C:\Documents and Settings\Clinica municipal\Escritorio\fotos Dr. Martin\IMG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39347">
            <a:off x="223059" y="4192193"/>
            <a:ext cx="1785360" cy="1339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Documents and Settings\Clinica municipal\Escritorio\Consejo Municipal de Salud\CALENDARIO DENGUE.jpg"/>
          <p:cNvPicPr>
            <a:picLocks noChangeAspect="1" noChangeArrowheads="1"/>
          </p:cNvPicPr>
          <p:nvPr/>
        </p:nvPicPr>
        <p:blipFill>
          <a:blip r:embed="rId4"/>
          <a:srcRect l="3906" t="20833" r="20312" b="6250"/>
          <a:stretch>
            <a:fillRect/>
          </a:stretch>
        </p:blipFill>
        <p:spPr bwMode="auto">
          <a:xfrm>
            <a:off x="1142976" y="1536262"/>
            <a:ext cx="2857520" cy="2062128"/>
          </a:xfrm>
          <a:prstGeom prst="rect">
            <a:avLst/>
          </a:prstGeom>
          <a:noFill/>
        </p:spPr>
      </p:pic>
      <p:pic>
        <p:nvPicPr>
          <p:cNvPr id="3077" name="Picture 5" descr="C:\Documents and Settings\Clinica municipal\Escritorio\Consejo Municipal de Salud\CALENDARIO DENGUE.jpg"/>
          <p:cNvPicPr>
            <a:picLocks noChangeAspect="1" noChangeArrowheads="1"/>
          </p:cNvPicPr>
          <p:nvPr/>
        </p:nvPicPr>
        <p:blipFill>
          <a:blip r:embed="rId4"/>
          <a:srcRect l="28906" r="26562" b="82291"/>
          <a:stretch>
            <a:fillRect/>
          </a:stretch>
        </p:blipFill>
        <p:spPr bwMode="auto">
          <a:xfrm>
            <a:off x="1500166" y="1000108"/>
            <a:ext cx="2071702" cy="571480"/>
          </a:xfrm>
          <a:prstGeom prst="rect">
            <a:avLst/>
          </a:prstGeom>
          <a:noFill/>
        </p:spPr>
      </p:pic>
      <p:pic>
        <p:nvPicPr>
          <p:cNvPr id="2" name="Picture 2" descr="C:\Documents and Settings\Clinica municipal\Escritorio\fotos Dr. Martin\IMG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214422"/>
            <a:ext cx="3000396" cy="2250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6AF9-DFD4-4984-8B6B-E94E2E5F6384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1139</Words>
  <Application>Microsoft Office PowerPoint</Application>
  <PresentationFormat>Presentación en pantalla (4:3)</PresentationFormat>
  <Paragraphs>323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EQUIPO</dc:creator>
  <cp:lastModifiedBy>usuario</cp:lastModifiedBy>
  <cp:revision>139</cp:revision>
  <dcterms:created xsi:type="dcterms:W3CDTF">2013-04-17T17:17:28Z</dcterms:created>
  <dcterms:modified xsi:type="dcterms:W3CDTF">2013-08-07T19:34:28Z</dcterms:modified>
</cp:coreProperties>
</file>